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8"/>
  </p:notesMasterIdLst>
  <p:sldIdLst>
    <p:sldId id="256" r:id="rId5"/>
    <p:sldId id="257" r:id="rId6"/>
    <p:sldId id="258" r:id="rId7"/>
    <p:sldId id="259" r:id="rId8"/>
    <p:sldId id="265" r:id="rId9"/>
    <p:sldId id="266" r:id="rId10"/>
    <p:sldId id="267" r:id="rId11"/>
    <p:sldId id="268" r:id="rId12"/>
    <p:sldId id="269" r:id="rId13"/>
    <p:sldId id="270" r:id="rId14"/>
    <p:sldId id="272" r:id="rId15"/>
    <p:sldId id="273" r:id="rId16"/>
    <p:sldId id="286" r:id="rId17"/>
    <p:sldId id="287" r:id="rId18"/>
    <p:sldId id="274" r:id="rId19"/>
    <p:sldId id="275" r:id="rId20"/>
    <p:sldId id="276" r:id="rId21"/>
    <p:sldId id="277" r:id="rId22"/>
    <p:sldId id="278" r:id="rId23"/>
    <p:sldId id="279" r:id="rId24"/>
    <p:sldId id="282" r:id="rId25"/>
    <p:sldId id="283" r:id="rId26"/>
    <p:sldId id="288" r:id="rId27"/>
  </p:sldIdLst>
  <p:sldSz cx="12192000" cy="6858000"/>
  <p:notesSz cx="6858000" cy="9144000"/>
  <p:embeddedFontLst>
    <p:embeddedFont>
      <p:font typeface="Century Gothic" panose="020B0502020202020204" pitchFamily="34" charset="0"/>
      <p:regular r:id="rId29"/>
      <p:bold r:id="rId30"/>
      <p:italic r:id="rId31"/>
      <p:boldItalic r:id="rId32"/>
    </p:embeddedFont>
    <p:embeddedFont>
      <p:font typeface="Garamond" panose="02020404030301010803" pitchFamily="18" charset="0"/>
      <p:regular r:id="rId33"/>
      <p:bold r:id="rId34"/>
      <p:italic r:id="rId35"/>
    </p:embeddedFont>
    <p:embeddedFont>
      <p:font typeface="Nunito"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sSUUf2awBqdcSV43SEXHv1eRw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62CB4-5D54-44C7-9C1B-1AFEFDF92CE2}"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36E56ADC-9CC9-4B9E-A147-33CE5946B89E}">
      <dgm:prSet/>
      <dgm:spPr/>
      <dgm:t>
        <a:bodyPr/>
        <a:lstStyle/>
        <a:p>
          <a:r>
            <a:rPr lang="en-US" b="0" i="0"/>
            <a:t>Start round as soon as you get into the room. DO NOT wait until all students are present, some may be trying to find the room. If Extemp, they come in one at a time. </a:t>
          </a:r>
          <a:endParaRPr lang="en-US"/>
        </a:p>
      </dgm:t>
    </dgm:pt>
    <dgm:pt modelId="{24C656D0-876C-4336-BD31-99D7F6C770D6}" type="parTrans" cxnId="{01D01764-D887-4A8C-ABEA-32777F9E5511}">
      <dgm:prSet/>
      <dgm:spPr/>
      <dgm:t>
        <a:bodyPr/>
        <a:lstStyle/>
        <a:p>
          <a:endParaRPr lang="en-US"/>
        </a:p>
      </dgm:t>
    </dgm:pt>
    <dgm:pt modelId="{D9067223-B1D7-4BDA-85F5-E52D922B1170}" type="sibTrans" cxnId="{01D01764-D887-4A8C-ABEA-32777F9E5511}">
      <dgm:prSet phldrT="1" phldr="0"/>
      <dgm:spPr/>
      <dgm:t>
        <a:bodyPr/>
        <a:lstStyle/>
        <a:p>
          <a:r>
            <a:rPr lang="en-US"/>
            <a:t>1</a:t>
          </a:r>
        </a:p>
      </dgm:t>
    </dgm:pt>
    <dgm:pt modelId="{8E864DE5-D844-4ECE-A1F8-A26C8309177C}">
      <dgm:prSet/>
      <dgm:spPr/>
      <dgm:t>
        <a:bodyPr/>
        <a:lstStyle/>
        <a:p>
          <a:r>
            <a:rPr lang="en-US" b="0" i="0"/>
            <a:t>Take notes during performances to provide detailed comments to the kids. </a:t>
          </a:r>
          <a:endParaRPr lang="en-US"/>
        </a:p>
      </dgm:t>
    </dgm:pt>
    <dgm:pt modelId="{33666760-F247-4F9A-AD23-2D108880F4A0}" type="parTrans" cxnId="{63AD43BE-86F4-4986-B890-6968BA0202EA}">
      <dgm:prSet/>
      <dgm:spPr/>
      <dgm:t>
        <a:bodyPr/>
        <a:lstStyle/>
        <a:p>
          <a:endParaRPr lang="en-US"/>
        </a:p>
      </dgm:t>
    </dgm:pt>
    <dgm:pt modelId="{6C595906-F736-4B15-8667-B9F5F6B3CAB4}" type="sibTrans" cxnId="{63AD43BE-86F4-4986-B890-6968BA0202EA}">
      <dgm:prSet phldrT="2" phldr="0"/>
      <dgm:spPr/>
      <dgm:t>
        <a:bodyPr/>
        <a:lstStyle/>
        <a:p>
          <a:r>
            <a:rPr lang="en-US"/>
            <a:t>2</a:t>
          </a:r>
        </a:p>
      </dgm:t>
    </dgm:pt>
    <dgm:pt modelId="{59CF922F-205C-4BC6-B7B3-2DBFE733852B}">
      <dgm:prSet/>
      <dgm:spPr/>
      <dgm:t>
        <a:bodyPr/>
        <a:lstStyle/>
        <a:p>
          <a:r>
            <a:rPr lang="en-US"/>
            <a:t>Rank performers 1</a:t>
          </a:r>
          <a:r>
            <a:rPr lang="en-US" baseline="30000"/>
            <a:t>st</a:t>
          </a:r>
          <a:r>
            <a:rPr lang="en-US"/>
            <a:t>, 2</a:t>
          </a:r>
          <a:r>
            <a:rPr lang="en-US" baseline="30000"/>
            <a:t>nd</a:t>
          </a:r>
          <a:r>
            <a:rPr lang="en-US"/>
            <a:t>, 3</a:t>
          </a:r>
          <a:r>
            <a:rPr lang="en-US" baseline="30000"/>
            <a:t>rd</a:t>
          </a:r>
          <a:r>
            <a:rPr lang="en-US"/>
            <a:t>, and so on… There cannot be any ties. Put in speaker points from 90-100 based on how well they spoke. Just because they got first doesn’t mean they have to earn 100 speaker points.</a:t>
          </a:r>
        </a:p>
      </dgm:t>
    </dgm:pt>
    <dgm:pt modelId="{C276CF3A-6E00-45D7-BDC0-94D5EAEDDC6F}" type="parTrans" cxnId="{DC0D1652-0B0B-4CB6-BBB2-D00781D4CF07}">
      <dgm:prSet/>
      <dgm:spPr/>
      <dgm:t>
        <a:bodyPr/>
        <a:lstStyle/>
        <a:p>
          <a:endParaRPr lang="en-US"/>
        </a:p>
      </dgm:t>
    </dgm:pt>
    <dgm:pt modelId="{F88A892B-ECAE-42EC-9D5D-F2AABE552178}" type="sibTrans" cxnId="{DC0D1652-0B0B-4CB6-BBB2-D00781D4CF07}">
      <dgm:prSet phldrT="3" phldr="0"/>
      <dgm:spPr/>
      <dgm:t>
        <a:bodyPr/>
        <a:lstStyle/>
        <a:p>
          <a:r>
            <a:rPr lang="en-US"/>
            <a:t>3</a:t>
          </a:r>
        </a:p>
      </dgm:t>
    </dgm:pt>
    <dgm:pt modelId="{5395F65F-A86F-4C01-B2A1-C521B624E80A}">
      <dgm:prSet/>
      <dgm:spPr/>
      <dgm:t>
        <a:bodyPr/>
        <a:lstStyle/>
        <a:p>
          <a:r>
            <a:rPr lang="en-US"/>
            <a:t>Write detailed comments! The students use these comments to help them change their approach and practice. The coaches use this to help the students.</a:t>
          </a:r>
        </a:p>
      </dgm:t>
    </dgm:pt>
    <dgm:pt modelId="{9914D9AB-E972-4F9B-86FA-8C7BE6B92D6F}" type="parTrans" cxnId="{3D85C8B0-68D4-45E8-A7BE-581B30C926A0}">
      <dgm:prSet/>
      <dgm:spPr/>
      <dgm:t>
        <a:bodyPr/>
        <a:lstStyle/>
        <a:p>
          <a:endParaRPr lang="en-US"/>
        </a:p>
      </dgm:t>
    </dgm:pt>
    <dgm:pt modelId="{84B787FC-4870-45E1-A107-004222592EDA}" type="sibTrans" cxnId="{3D85C8B0-68D4-45E8-A7BE-581B30C926A0}">
      <dgm:prSet phldrT="4" phldr="0"/>
      <dgm:spPr/>
      <dgm:t>
        <a:bodyPr/>
        <a:lstStyle/>
        <a:p>
          <a:r>
            <a:rPr lang="en-US"/>
            <a:t>4</a:t>
          </a:r>
        </a:p>
      </dgm:t>
    </dgm:pt>
    <dgm:pt modelId="{61043E13-7A85-4AE3-9F82-6DBA1A5035EE}" type="pres">
      <dgm:prSet presAssocID="{41162CB4-5D54-44C7-9C1B-1AFEFDF92CE2}" presName="Name0" presStyleCnt="0">
        <dgm:presLayoutVars>
          <dgm:animLvl val="lvl"/>
          <dgm:resizeHandles val="exact"/>
        </dgm:presLayoutVars>
      </dgm:prSet>
      <dgm:spPr/>
    </dgm:pt>
    <dgm:pt modelId="{8D2DCA5C-ABB7-44B2-A3EA-0A0A5B8EA611}" type="pres">
      <dgm:prSet presAssocID="{36E56ADC-9CC9-4B9E-A147-33CE5946B89E}" presName="compositeNode" presStyleCnt="0">
        <dgm:presLayoutVars>
          <dgm:bulletEnabled val="1"/>
        </dgm:presLayoutVars>
      </dgm:prSet>
      <dgm:spPr/>
    </dgm:pt>
    <dgm:pt modelId="{B0B3BAEE-A699-4709-B924-65348BD27C07}" type="pres">
      <dgm:prSet presAssocID="{36E56ADC-9CC9-4B9E-A147-33CE5946B89E}" presName="bgRect" presStyleLbl="bgAccFollowNode1" presStyleIdx="0" presStyleCnt="4"/>
      <dgm:spPr/>
    </dgm:pt>
    <dgm:pt modelId="{2C5D85DD-6AC7-4250-967D-1703C1A7761B}" type="pres">
      <dgm:prSet presAssocID="{D9067223-B1D7-4BDA-85F5-E52D922B1170}" presName="sibTransNodeCircle" presStyleLbl="alignNode1" presStyleIdx="0" presStyleCnt="8">
        <dgm:presLayoutVars>
          <dgm:chMax val="0"/>
          <dgm:bulletEnabled/>
        </dgm:presLayoutVars>
      </dgm:prSet>
      <dgm:spPr/>
    </dgm:pt>
    <dgm:pt modelId="{6C208CC9-F694-4507-B31B-35DE07B88AC9}" type="pres">
      <dgm:prSet presAssocID="{36E56ADC-9CC9-4B9E-A147-33CE5946B89E}" presName="bottomLine" presStyleLbl="alignNode1" presStyleIdx="1" presStyleCnt="8">
        <dgm:presLayoutVars/>
      </dgm:prSet>
      <dgm:spPr/>
    </dgm:pt>
    <dgm:pt modelId="{8C8263AE-ABE2-4B99-9D75-0156BA556A00}" type="pres">
      <dgm:prSet presAssocID="{36E56ADC-9CC9-4B9E-A147-33CE5946B89E}" presName="nodeText" presStyleLbl="bgAccFollowNode1" presStyleIdx="0" presStyleCnt="4">
        <dgm:presLayoutVars>
          <dgm:bulletEnabled val="1"/>
        </dgm:presLayoutVars>
      </dgm:prSet>
      <dgm:spPr/>
    </dgm:pt>
    <dgm:pt modelId="{EA5507CD-E0C6-4D5D-A801-DF1899B8F657}" type="pres">
      <dgm:prSet presAssocID="{D9067223-B1D7-4BDA-85F5-E52D922B1170}" presName="sibTrans" presStyleCnt="0"/>
      <dgm:spPr/>
    </dgm:pt>
    <dgm:pt modelId="{7F0BCDAE-5CA7-42BC-9865-F9806117B043}" type="pres">
      <dgm:prSet presAssocID="{8E864DE5-D844-4ECE-A1F8-A26C8309177C}" presName="compositeNode" presStyleCnt="0">
        <dgm:presLayoutVars>
          <dgm:bulletEnabled val="1"/>
        </dgm:presLayoutVars>
      </dgm:prSet>
      <dgm:spPr/>
    </dgm:pt>
    <dgm:pt modelId="{AE72360D-EF94-4E82-8096-6928F1D7AB3B}" type="pres">
      <dgm:prSet presAssocID="{8E864DE5-D844-4ECE-A1F8-A26C8309177C}" presName="bgRect" presStyleLbl="bgAccFollowNode1" presStyleIdx="1" presStyleCnt="4"/>
      <dgm:spPr/>
    </dgm:pt>
    <dgm:pt modelId="{79C8F3CD-3720-4B35-9D3C-73B296840A28}" type="pres">
      <dgm:prSet presAssocID="{6C595906-F736-4B15-8667-B9F5F6B3CAB4}" presName="sibTransNodeCircle" presStyleLbl="alignNode1" presStyleIdx="2" presStyleCnt="8">
        <dgm:presLayoutVars>
          <dgm:chMax val="0"/>
          <dgm:bulletEnabled/>
        </dgm:presLayoutVars>
      </dgm:prSet>
      <dgm:spPr/>
    </dgm:pt>
    <dgm:pt modelId="{465995C4-0427-4D8F-8D78-3AE8C5E766E6}" type="pres">
      <dgm:prSet presAssocID="{8E864DE5-D844-4ECE-A1F8-A26C8309177C}" presName="bottomLine" presStyleLbl="alignNode1" presStyleIdx="3" presStyleCnt="8">
        <dgm:presLayoutVars/>
      </dgm:prSet>
      <dgm:spPr/>
    </dgm:pt>
    <dgm:pt modelId="{90F529D1-246F-424E-9FB5-D392DC6756DB}" type="pres">
      <dgm:prSet presAssocID="{8E864DE5-D844-4ECE-A1F8-A26C8309177C}" presName="nodeText" presStyleLbl="bgAccFollowNode1" presStyleIdx="1" presStyleCnt="4">
        <dgm:presLayoutVars>
          <dgm:bulletEnabled val="1"/>
        </dgm:presLayoutVars>
      </dgm:prSet>
      <dgm:spPr/>
    </dgm:pt>
    <dgm:pt modelId="{A5F648C9-0811-4746-A05D-B164D80F57DA}" type="pres">
      <dgm:prSet presAssocID="{6C595906-F736-4B15-8667-B9F5F6B3CAB4}" presName="sibTrans" presStyleCnt="0"/>
      <dgm:spPr/>
    </dgm:pt>
    <dgm:pt modelId="{6A2CE8D3-6867-4D6F-8D49-E065A7189CB5}" type="pres">
      <dgm:prSet presAssocID="{59CF922F-205C-4BC6-B7B3-2DBFE733852B}" presName="compositeNode" presStyleCnt="0">
        <dgm:presLayoutVars>
          <dgm:bulletEnabled val="1"/>
        </dgm:presLayoutVars>
      </dgm:prSet>
      <dgm:spPr/>
    </dgm:pt>
    <dgm:pt modelId="{B38AF813-8B67-457E-AC3A-E918D2D75494}" type="pres">
      <dgm:prSet presAssocID="{59CF922F-205C-4BC6-B7B3-2DBFE733852B}" presName="bgRect" presStyleLbl="bgAccFollowNode1" presStyleIdx="2" presStyleCnt="4"/>
      <dgm:spPr/>
    </dgm:pt>
    <dgm:pt modelId="{48887EDE-A7EB-4456-83A4-EC5A39DE03DE}" type="pres">
      <dgm:prSet presAssocID="{F88A892B-ECAE-42EC-9D5D-F2AABE552178}" presName="sibTransNodeCircle" presStyleLbl="alignNode1" presStyleIdx="4" presStyleCnt="8">
        <dgm:presLayoutVars>
          <dgm:chMax val="0"/>
          <dgm:bulletEnabled/>
        </dgm:presLayoutVars>
      </dgm:prSet>
      <dgm:spPr/>
    </dgm:pt>
    <dgm:pt modelId="{49F4875C-391B-45DC-9E99-B1ECBE31B8C8}" type="pres">
      <dgm:prSet presAssocID="{59CF922F-205C-4BC6-B7B3-2DBFE733852B}" presName="bottomLine" presStyleLbl="alignNode1" presStyleIdx="5" presStyleCnt="8">
        <dgm:presLayoutVars/>
      </dgm:prSet>
      <dgm:spPr/>
    </dgm:pt>
    <dgm:pt modelId="{9469AFCC-1630-4D19-89DD-9FD4EF39577C}" type="pres">
      <dgm:prSet presAssocID="{59CF922F-205C-4BC6-B7B3-2DBFE733852B}" presName="nodeText" presStyleLbl="bgAccFollowNode1" presStyleIdx="2" presStyleCnt="4">
        <dgm:presLayoutVars>
          <dgm:bulletEnabled val="1"/>
        </dgm:presLayoutVars>
      </dgm:prSet>
      <dgm:spPr/>
    </dgm:pt>
    <dgm:pt modelId="{28C5DFAE-443C-4709-9B90-CFD2ABFE4B0A}" type="pres">
      <dgm:prSet presAssocID="{F88A892B-ECAE-42EC-9D5D-F2AABE552178}" presName="sibTrans" presStyleCnt="0"/>
      <dgm:spPr/>
    </dgm:pt>
    <dgm:pt modelId="{40B58431-5B50-45FA-ACE0-E9C260819972}" type="pres">
      <dgm:prSet presAssocID="{5395F65F-A86F-4C01-B2A1-C521B624E80A}" presName="compositeNode" presStyleCnt="0">
        <dgm:presLayoutVars>
          <dgm:bulletEnabled val="1"/>
        </dgm:presLayoutVars>
      </dgm:prSet>
      <dgm:spPr/>
    </dgm:pt>
    <dgm:pt modelId="{02E1FB7C-0893-46A1-B27A-C14B70993BA4}" type="pres">
      <dgm:prSet presAssocID="{5395F65F-A86F-4C01-B2A1-C521B624E80A}" presName="bgRect" presStyleLbl="bgAccFollowNode1" presStyleIdx="3" presStyleCnt="4"/>
      <dgm:spPr/>
    </dgm:pt>
    <dgm:pt modelId="{2B5B82CB-1732-4A52-B64B-B1D5A4ED8A19}" type="pres">
      <dgm:prSet presAssocID="{84B787FC-4870-45E1-A107-004222592EDA}" presName="sibTransNodeCircle" presStyleLbl="alignNode1" presStyleIdx="6" presStyleCnt="8">
        <dgm:presLayoutVars>
          <dgm:chMax val="0"/>
          <dgm:bulletEnabled/>
        </dgm:presLayoutVars>
      </dgm:prSet>
      <dgm:spPr/>
    </dgm:pt>
    <dgm:pt modelId="{0A53C38A-9356-41C6-BE93-19664BB31A80}" type="pres">
      <dgm:prSet presAssocID="{5395F65F-A86F-4C01-B2A1-C521B624E80A}" presName="bottomLine" presStyleLbl="alignNode1" presStyleIdx="7" presStyleCnt="8">
        <dgm:presLayoutVars/>
      </dgm:prSet>
      <dgm:spPr/>
    </dgm:pt>
    <dgm:pt modelId="{6C787DC2-5E37-4A64-B909-3AC4C583A358}" type="pres">
      <dgm:prSet presAssocID="{5395F65F-A86F-4C01-B2A1-C521B624E80A}" presName="nodeText" presStyleLbl="bgAccFollowNode1" presStyleIdx="3" presStyleCnt="4">
        <dgm:presLayoutVars>
          <dgm:bulletEnabled val="1"/>
        </dgm:presLayoutVars>
      </dgm:prSet>
      <dgm:spPr/>
    </dgm:pt>
  </dgm:ptLst>
  <dgm:cxnLst>
    <dgm:cxn modelId="{BA302D10-D7EA-46E1-9E07-976E881937B1}" type="presOf" srcId="{41162CB4-5D54-44C7-9C1B-1AFEFDF92CE2}" destId="{61043E13-7A85-4AE3-9F82-6DBA1A5035EE}" srcOrd="0" destOrd="0" presId="urn:microsoft.com/office/officeart/2016/7/layout/BasicLinearProcessNumbered"/>
    <dgm:cxn modelId="{07C3CB19-5331-4502-AD3A-B52AF6CE6BB6}" type="presOf" srcId="{8E864DE5-D844-4ECE-A1F8-A26C8309177C}" destId="{AE72360D-EF94-4E82-8096-6928F1D7AB3B}" srcOrd="0" destOrd="0" presId="urn:microsoft.com/office/officeart/2016/7/layout/BasicLinearProcessNumbered"/>
    <dgm:cxn modelId="{C1048E28-5C22-42B5-873B-C471BD541E01}" type="presOf" srcId="{59CF922F-205C-4BC6-B7B3-2DBFE733852B}" destId="{9469AFCC-1630-4D19-89DD-9FD4EF39577C}" srcOrd="1" destOrd="0" presId="urn:microsoft.com/office/officeart/2016/7/layout/BasicLinearProcessNumbered"/>
    <dgm:cxn modelId="{DFC8F838-49DF-41F8-9DEB-1B291DBE8D87}" type="presOf" srcId="{D9067223-B1D7-4BDA-85F5-E52D922B1170}" destId="{2C5D85DD-6AC7-4250-967D-1703C1A7761B}" srcOrd="0" destOrd="0" presId="urn:microsoft.com/office/officeart/2016/7/layout/BasicLinearProcessNumbered"/>
    <dgm:cxn modelId="{7A23CC3A-2F75-43B9-8F37-BA59D250AFF1}" type="presOf" srcId="{36E56ADC-9CC9-4B9E-A147-33CE5946B89E}" destId="{8C8263AE-ABE2-4B99-9D75-0156BA556A00}" srcOrd="1" destOrd="0" presId="urn:microsoft.com/office/officeart/2016/7/layout/BasicLinearProcessNumbered"/>
    <dgm:cxn modelId="{01D01764-D887-4A8C-ABEA-32777F9E5511}" srcId="{41162CB4-5D54-44C7-9C1B-1AFEFDF92CE2}" destId="{36E56ADC-9CC9-4B9E-A147-33CE5946B89E}" srcOrd="0" destOrd="0" parTransId="{24C656D0-876C-4336-BD31-99D7F6C770D6}" sibTransId="{D9067223-B1D7-4BDA-85F5-E52D922B1170}"/>
    <dgm:cxn modelId="{CBDDBB6F-6C9D-4496-ABB5-802731314D86}" type="presOf" srcId="{6C595906-F736-4B15-8667-B9F5F6B3CAB4}" destId="{79C8F3CD-3720-4B35-9D3C-73B296840A28}" srcOrd="0" destOrd="0" presId="urn:microsoft.com/office/officeart/2016/7/layout/BasicLinearProcessNumbered"/>
    <dgm:cxn modelId="{DC0D1652-0B0B-4CB6-BBB2-D00781D4CF07}" srcId="{41162CB4-5D54-44C7-9C1B-1AFEFDF92CE2}" destId="{59CF922F-205C-4BC6-B7B3-2DBFE733852B}" srcOrd="2" destOrd="0" parTransId="{C276CF3A-6E00-45D7-BDC0-94D5EAEDDC6F}" sibTransId="{F88A892B-ECAE-42EC-9D5D-F2AABE552178}"/>
    <dgm:cxn modelId="{710C9B78-717D-4BAF-A215-CC97383879FF}" type="presOf" srcId="{59CF922F-205C-4BC6-B7B3-2DBFE733852B}" destId="{B38AF813-8B67-457E-AC3A-E918D2D75494}" srcOrd="0" destOrd="0" presId="urn:microsoft.com/office/officeart/2016/7/layout/BasicLinearProcessNumbered"/>
    <dgm:cxn modelId="{2AA35786-2F13-4B2B-BEA9-A1D201B211A3}" type="presOf" srcId="{84B787FC-4870-45E1-A107-004222592EDA}" destId="{2B5B82CB-1732-4A52-B64B-B1D5A4ED8A19}" srcOrd="0" destOrd="0" presId="urn:microsoft.com/office/officeart/2016/7/layout/BasicLinearProcessNumbered"/>
    <dgm:cxn modelId="{1214569A-4AD5-424A-AFB9-0E8A4410EF1D}" type="presOf" srcId="{5395F65F-A86F-4C01-B2A1-C521B624E80A}" destId="{02E1FB7C-0893-46A1-B27A-C14B70993BA4}" srcOrd="0" destOrd="0" presId="urn:microsoft.com/office/officeart/2016/7/layout/BasicLinearProcessNumbered"/>
    <dgm:cxn modelId="{7340DC9A-62F0-461C-A662-2D8307D68572}" type="presOf" srcId="{36E56ADC-9CC9-4B9E-A147-33CE5946B89E}" destId="{B0B3BAEE-A699-4709-B924-65348BD27C07}" srcOrd="0" destOrd="0" presId="urn:microsoft.com/office/officeart/2016/7/layout/BasicLinearProcessNumbered"/>
    <dgm:cxn modelId="{8C3474AE-EE7A-423D-ACB3-5D7D69C795C3}" type="presOf" srcId="{8E864DE5-D844-4ECE-A1F8-A26C8309177C}" destId="{90F529D1-246F-424E-9FB5-D392DC6756DB}" srcOrd="1" destOrd="0" presId="urn:microsoft.com/office/officeart/2016/7/layout/BasicLinearProcessNumbered"/>
    <dgm:cxn modelId="{3D85C8B0-68D4-45E8-A7BE-581B30C926A0}" srcId="{41162CB4-5D54-44C7-9C1B-1AFEFDF92CE2}" destId="{5395F65F-A86F-4C01-B2A1-C521B624E80A}" srcOrd="3" destOrd="0" parTransId="{9914D9AB-E972-4F9B-86FA-8C7BE6B92D6F}" sibTransId="{84B787FC-4870-45E1-A107-004222592EDA}"/>
    <dgm:cxn modelId="{151D38B7-40C4-4E89-A4DB-34FB318B9869}" type="presOf" srcId="{F88A892B-ECAE-42EC-9D5D-F2AABE552178}" destId="{48887EDE-A7EB-4456-83A4-EC5A39DE03DE}" srcOrd="0" destOrd="0" presId="urn:microsoft.com/office/officeart/2016/7/layout/BasicLinearProcessNumbered"/>
    <dgm:cxn modelId="{63AD43BE-86F4-4986-B890-6968BA0202EA}" srcId="{41162CB4-5D54-44C7-9C1B-1AFEFDF92CE2}" destId="{8E864DE5-D844-4ECE-A1F8-A26C8309177C}" srcOrd="1" destOrd="0" parTransId="{33666760-F247-4F9A-AD23-2D108880F4A0}" sibTransId="{6C595906-F736-4B15-8667-B9F5F6B3CAB4}"/>
    <dgm:cxn modelId="{A80071C4-B1DF-46C9-9263-465B44476510}" type="presOf" srcId="{5395F65F-A86F-4C01-B2A1-C521B624E80A}" destId="{6C787DC2-5E37-4A64-B909-3AC4C583A358}" srcOrd="1" destOrd="0" presId="urn:microsoft.com/office/officeart/2016/7/layout/BasicLinearProcessNumbered"/>
    <dgm:cxn modelId="{1C0FDB51-978F-40CA-8A57-DD0466D4193C}" type="presParOf" srcId="{61043E13-7A85-4AE3-9F82-6DBA1A5035EE}" destId="{8D2DCA5C-ABB7-44B2-A3EA-0A0A5B8EA611}" srcOrd="0" destOrd="0" presId="urn:microsoft.com/office/officeart/2016/7/layout/BasicLinearProcessNumbered"/>
    <dgm:cxn modelId="{55BDD68F-597E-42E0-83DF-10C6BACCDCFD}" type="presParOf" srcId="{8D2DCA5C-ABB7-44B2-A3EA-0A0A5B8EA611}" destId="{B0B3BAEE-A699-4709-B924-65348BD27C07}" srcOrd="0" destOrd="0" presId="urn:microsoft.com/office/officeart/2016/7/layout/BasicLinearProcessNumbered"/>
    <dgm:cxn modelId="{4C1562DA-25DC-4CE6-AA1E-C02FE68B191F}" type="presParOf" srcId="{8D2DCA5C-ABB7-44B2-A3EA-0A0A5B8EA611}" destId="{2C5D85DD-6AC7-4250-967D-1703C1A7761B}" srcOrd="1" destOrd="0" presId="urn:microsoft.com/office/officeart/2016/7/layout/BasicLinearProcessNumbered"/>
    <dgm:cxn modelId="{E7F78FBF-2662-473E-A4F0-D3D0F9716A5F}" type="presParOf" srcId="{8D2DCA5C-ABB7-44B2-A3EA-0A0A5B8EA611}" destId="{6C208CC9-F694-4507-B31B-35DE07B88AC9}" srcOrd="2" destOrd="0" presId="urn:microsoft.com/office/officeart/2016/7/layout/BasicLinearProcessNumbered"/>
    <dgm:cxn modelId="{768D5B0A-1165-4192-9905-40C0538E321E}" type="presParOf" srcId="{8D2DCA5C-ABB7-44B2-A3EA-0A0A5B8EA611}" destId="{8C8263AE-ABE2-4B99-9D75-0156BA556A00}" srcOrd="3" destOrd="0" presId="urn:microsoft.com/office/officeart/2016/7/layout/BasicLinearProcessNumbered"/>
    <dgm:cxn modelId="{1A7E6CAB-D388-488B-8E53-9E2E4049351C}" type="presParOf" srcId="{61043E13-7A85-4AE3-9F82-6DBA1A5035EE}" destId="{EA5507CD-E0C6-4D5D-A801-DF1899B8F657}" srcOrd="1" destOrd="0" presId="urn:microsoft.com/office/officeart/2016/7/layout/BasicLinearProcessNumbered"/>
    <dgm:cxn modelId="{189C1F06-1156-47F5-A2A1-2066023EFFD9}" type="presParOf" srcId="{61043E13-7A85-4AE3-9F82-6DBA1A5035EE}" destId="{7F0BCDAE-5CA7-42BC-9865-F9806117B043}" srcOrd="2" destOrd="0" presId="urn:microsoft.com/office/officeart/2016/7/layout/BasicLinearProcessNumbered"/>
    <dgm:cxn modelId="{6CD631FF-1CBB-4489-B134-70159AB00F1B}" type="presParOf" srcId="{7F0BCDAE-5CA7-42BC-9865-F9806117B043}" destId="{AE72360D-EF94-4E82-8096-6928F1D7AB3B}" srcOrd="0" destOrd="0" presId="urn:microsoft.com/office/officeart/2016/7/layout/BasicLinearProcessNumbered"/>
    <dgm:cxn modelId="{548A28B6-9FAC-4A64-A213-6EAB7199B08B}" type="presParOf" srcId="{7F0BCDAE-5CA7-42BC-9865-F9806117B043}" destId="{79C8F3CD-3720-4B35-9D3C-73B296840A28}" srcOrd="1" destOrd="0" presId="urn:microsoft.com/office/officeart/2016/7/layout/BasicLinearProcessNumbered"/>
    <dgm:cxn modelId="{A6F84D4F-2479-4890-AB64-D09D1C8D4F17}" type="presParOf" srcId="{7F0BCDAE-5CA7-42BC-9865-F9806117B043}" destId="{465995C4-0427-4D8F-8D78-3AE8C5E766E6}" srcOrd="2" destOrd="0" presId="urn:microsoft.com/office/officeart/2016/7/layout/BasicLinearProcessNumbered"/>
    <dgm:cxn modelId="{3F588728-6E66-46CD-BCA7-751A8F46AB99}" type="presParOf" srcId="{7F0BCDAE-5CA7-42BC-9865-F9806117B043}" destId="{90F529D1-246F-424E-9FB5-D392DC6756DB}" srcOrd="3" destOrd="0" presId="urn:microsoft.com/office/officeart/2016/7/layout/BasicLinearProcessNumbered"/>
    <dgm:cxn modelId="{70803C85-D57C-449F-B587-1F507DA79137}" type="presParOf" srcId="{61043E13-7A85-4AE3-9F82-6DBA1A5035EE}" destId="{A5F648C9-0811-4746-A05D-B164D80F57DA}" srcOrd="3" destOrd="0" presId="urn:microsoft.com/office/officeart/2016/7/layout/BasicLinearProcessNumbered"/>
    <dgm:cxn modelId="{641B3ECC-2B9D-42DC-A757-8688832A7FDC}" type="presParOf" srcId="{61043E13-7A85-4AE3-9F82-6DBA1A5035EE}" destId="{6A2CE8D3-6867-4D6F-8D49-E065A7189CB5}" srcOrd="4" destOrd="0" presId="urn:microsoft.com/office/officeart/2016/7/layout/BasicLinearProcessNumbered"/>
    <dgm:cxn modelId="{C1E6DD31-EFE6-4D63-8D79-B34EF6835C0E}" type="presParOf" srcId="{6A2CE8D3-6867-4D6F-8D49-E065A7189CB5}" destId="{B38AF813-8B67-457E-AC3A-E918D2D75494}" srcOrd="0" destOrd="0" presId="urn:microsoft.com/office/officeart/2016/7/layout/BasicLinearProcessNumbered"/>
    <dgm:cxn modelId="{88046C22-F031-418F-A2CC-AC990840C704}" type="presParOf" srcId="{6A2CE8D3-6867-4D6F-8D49-E065A7189CB5}" destId="{48887EDE-A7EB-4456-83A4-EC5A39DE03DE}" srcOrd="1" destOrd="0" presId="urn:microsoft.com/office/officeart/2016/7/layout/BasicLinearProcessNumbered"/>
    <dgm:cxn modelId="{03C28BA4-EE84-45D5-9638-15834324219B}" type="presParOf" srcId="{6A2CE8D3-6867-4D6F-8D49-E065A7189CB5}" destId="{49F4875C-391B-45DC-9E99-B1ECBE31B8C8}" srcOrd="2" destOrd="0" presId="urn:microsoft.com/office/officeart/2016/7/layout/BasicLinearProcessNumbered"/>
    <dgm:cxn modelId="{64CF3139-A999-462E-A89A-CE012FC683BD}" type="presParOf" srcId="{6A2CE8D3-6867-4D6F-8D49-E065A7189CB5}" destId="{9469AFCC-1630-4D19-89DD-9FD4EF39577C}" srcOrd="3" destOrd="0" presId="urn:microsoft.com/office/officeart/2016/7/layout/BasicLinearProcessNumbered"/>
    <dgm:cxn modelId="{FA68E81C-A8A1-48E3-B735-9BF1162BD665}" type="presParOf" srcId="{61043E13-7A85-4AE3-9F82-6DBA1A5035EE}" destId="{28C5DFAE-443C-4709-9B90-CFD2ABFE4B0A}" srcOrd="5" destOrd="0" presId="urn:microsoft.com/office/officeart/2016/7/layout/BasicLinearProcessNumbered"/>
    <dgm:cxn modelId="{3D324823-D71A-420E-8C27-F1297C6CDBA2}" type="presParOf" srcId="{61043E13-7A85-4AE3-9F82-6DBA1A5035EE}" destId="{40B58431-5B50-45FA-ACE0-E9C260819972}" srcOrd="6" destOrd="0" presId="urn:microsoft.com/office/officeart/2016/7/layout/BasicLinearProcessNumbered"/>
    <dgm:cxn modelId="{FD4085AF-379E-4BA6-8E34-3AEEBA5B8160}" type="presParOf" srcId="{40B58431-5B50-45FA-ACE0-E9C260819972}" destId="{02E1FB7C-0893-46A1-B27A-C14B70993BA4}" srcOrd="0" destOrd="0" presId="urn:microsoft.com/office/officeart/2016/7/layout/BasicLinearProcessNumbered"/>
    <dgm:cxn modelId="{37646DF8-8855-4FB0-BD2F-169AB533D150}" type="presParOf" srcId="{40B58431-5B50-45FA-ACE0-E9C260819972}" destId="{2B5B82CB-1732-4A52-B64B-B1D5A4ED8A19}" srcOrd="1" destOrd="0" presId="urn:microsoft.com/office/officeart/2016/7/layout/BasicLinearProcessNumbered"/>
    <dgm:cxn modelId="{D2A0D6CA-3F57-491D-B7D4-B153EEADC1B5}" type="presParOf" srcId="{40B58431-5B50-45FA-ACE0-E9C260819972}" destId="{0A53C38A-9356-41C6-BE93-19664BB31A80}" srcOrd="2" destOrd="0" presId="urn:microsoft.com/office/officeart/2016/7/layout/BasicLinearProcessNumbered"/>
    <dgm:cxn modelId="{8E51437B-BE26-4063-BC84-9F7FDE0D4DCB}" type="presParOf" srcId="{40B58431-5B50-45FA-ACE0-E9C260819972}" destId="{6C787DC2-5E37-4A64-B909-3AC4C583A35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ADEC1-DD86-42DC-A4A2-A0F5FDE8F96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9B0C4438-0397-42EF-8857-3D6A10C7286A}">
      <dgm:prSet/>
      <dgm:spPr/>
      <dgm:t>
        <a:bodyPr/>
        <a:lstStyle/>
        <a:p>
          <a:r>
            <a:rPr lang="en-US"/>
            <a:t>Five minute speech with 30 second grace (no penalty!!)</a:t>
          </a:r>
        </a:p>
      </dgm:t>
    </dgm:pt>
    <dgm:pt modelId="{347EE7BE-44D1-43E9-83A4-2AD7CFB7D7ED}" type="parTrans" cxnId="{27D730E8-3D82-48D4-9153-69339190A269}">
      <dgm:prSet/>
      <dgm:spPr/>
      <dgm:t>
        <a:bodyPr/>
        <a:lstStyle/>
        <a:p>
          <a:endParaRPr lang="en-US"/>
        </a:p>
      </dgm:t>
    </dgm:pt>
    <dgm:pt modelId="{A09C7155-A635-4D66-B5DA-3846F5B0D687}" type="sibTrans" cxnId="{27D730E8-3D82-48D4-9153-69339190A269}">
      <dgm:prSet/>
      <dgm:spPr/>
      <dgm:t>
        <a:bodyPr/>
        <a:lstStyle/>
        <a:p>
          <a:endParaRPr lang="en-US"/>
        </a:p>
      </dgm:t>
    </dgm:pt>
    <dgm:pt modelId="{0454ED5A-55C7-449C-83FF-0930B20992B0}">
      <dgm:prSet/>
      <dgm:spPr/>
      <dgm:t>
        <a:bodyPr/>
        <a:lstStyle/>
        <a:p>
          <a:r>
            <a:rPr lang="en-US"/>
            <a:t>OO should </a:t>
          </a:r>
          <a:r>
            <a:rPr lang="en-US" b="1"/>
            <a:t>persuade</a:t>
          </a:r>
          <a:r>
            <a:rPr lang="en-US"/>
            <a:t> the audience of something that is important to the speaker. Sometimes it is an issue or problem regarding the world or society in general. But the topic is totally up to the performer.</a:t>
          </a:r>
        </a:p>
      </dgm:t>
    </dgm:pt>
    <dgm:pt modelId="{2EE624A9-A0A4-4004-BA55-08E03FB58B92}" type="parTrans" cxnId="{0334480C-1B1E-48EC-A1B7-4D00B4FCA733}">
      <dgm:prSet/>
      <dgm:spPr/>
      <dgm:t>
        <a:bodyPr/>
        <a:lstStyle/>
        <a:p>
          <a:endParaRPr lang="en-US"/>
        </a:p>
      </dgm:t>
    </dgm:pt>
    <dgm:pt modelId="{00FADF63-A746-4EB4-AF7B-C829F490C48F}" type="sibTrans" cxnId="{0334480C-1B1E-48EC-A1B7-4D00B4FCA733}">
      <dgm:prSet/>
      <dgm:spPr/>
      <dgm:t>
        <a:bodyPr/>
        <a:lstStyle/>
        <a:p>
          <a:endParaRPr lang="en-US"/>
        </a:p>
      </dgm:t>
    </dgm:pt>
    <dgm:pt modelId="{1C666E7E-6340-4AAD-8B8E-FA44ABA56024}">
      <dgm:prSet/>
      <dgm:spPr/>
      <dgm:t>
        <a:bodyPr/>
        <a:lstStyle/>
        <a:p>
          <a:r>
            <a:rPr lang="en-US"/>
            <a:t>Speech should be memorized</a:t>
          </a:r>
        </a:p>
      </dgm:t>
    </dgm:pt>
    <dgm:pt modelId="{0505F213-0E2E-44AD-B10E-57E52D8AA985}" type="parTrans" cxnId="{12217D40-2ED4-49E8-9134-D490530274EA}">
      <dgm:prSet/>
      <dgm:spPr/>
      <dgm:t>
        <a:bodyPr/>
        <a:lstStyle/>
        <a:p>
          <a:endParaRPr lang="en-US"/>
        </a:p>
      </dgm:t>
    </dgm:pt>
    <dgm:pt modelId="{392582BB-89F9-44AD-94D9-42A0DCB773F5}" type="sibTrans" cxnId="{12217D40-2ED4-49E8-9134-D490530274EA}">
      <dgm:prSet/>
      <dgm:spPr/>
      <dgm:t>
        <a:bodyPr/>
        <a:lstStyle/>
        <a:p>
          <a:endParaRPr lang="en-US"/>
        </a:p>
      </dgm:t>
    </dgm:pt>
    <dgm:pt modelId="{25B70706-946F-48B3-829C-3125D137CF47}" type="pres">
      <dgm:prSet presAssocID="{CC8ADEC1-DD86-42DC-A4A2-A0F5FDE8F963}" presName="Name0" presStyleCnt="0">
        <dgm:presLayoutVars>
          <dgm:dir/>
          <dgm:animLvl val="lvl"/>
          <dgm:resizeHandles val="exact"/>
        </dgm:presLayoutVars>
      </dgm:prSet>
      <dgm:spPr/>
    </dgm:pt>
    <dgm:pt modelId="{B668032A-F81E-4E1B-B85E-C3A05EB31769}" type="pres">
      <dgm:prSet presAssocID="{1C666E7E-6340-4AAD-8B8E-FA44ABA56024}" presName="boxAndChildren" presStyleCnt="0"/>
      <dgm:spPr/>
    </dgm:pt>
    <dgm:pt modelId="{166764F9-FFB0-4BCF-B015-AD0EDE35ACED}" type="pres">
      <dgm:prSet presAssocID="{1C666E7E-6340-4AAD-8B8E-FA44ABA56024}" presName="parentTextBox" presStyleLbl="node1" presStyleIdx="0" presStyleCnt="3"/>
      <dgm:spPr/>
    </dgm:pt>
    <dgm:pt modelId="{09787474-519F-4455-996C-6AE9A4B6D3D7}" type="pres">
      <dgm:prSet presAssocID="{00FADF63-A746-4EB4-AF7B-C829F490C48F}" presName="sp" presStyleCnt="0"/>
      <dgm:spPr/>
    </dgm:pt>
    <dgm:pt modelId="{63E9E537-D06B-43D3-B595-DAABC610DBA3}" type="pres">
      <dgm:prSet presAssocID="{0454ED5A-55C7-449C-83FF-0930B20992B0}" presName="arrowAndChildren" presStyleCnt="0"/>
      <dgm:spPr/>
    </dgm:pt>
    <dgm:pt modelId="{5B2F98E6-EA09-42CA-865D-62B59B7E37D9}" type="pres">
      <dgm:prSet presAssocID="{0454ED5A-55C7-449C-83FF-0930B20992B0}" presName="parentTextArrow" presStyleLbl="node1" presStyleIdx="1" presStyleCnt="3"/>
      <dgm:spPr/>
    </dgm:pt>
    <dgm:pt modelId="{CCFF12A6-23E0-480C-A940-865D9F9CBF50}" type="pres">
      <dgm:prSet presAssocID="{A09C7155-A635-4D66-B5DA-3846F5B0D687}" presName="sp" presStyleCnt="0"/>
      <dgm:spPr/>
    </dgm:pt>
    <dgm:pt modelId="{E5A78786-5DF6-4EB3-B3DE-104FFF819B02}" type="pres">
      <dgm:prSet presAssocID="{9B0C4438-0397-42EF-8857-3D6A10C7286A}" presName="arrowAndChildren" presStyleCnt="0"/>
      <dgm:spPr/>
    </dgm:pt>
    <dgm:pt modelId="{EF9A74D6-D547-4DC8-9B99-0D0759B115D1}" type="pres">
      <dgm:prSet presAssocID="{9B0C4438-0397-42EF-8857-3D6A10C7286A}" presName="parentTextArrow" presStyleLbl="node1" presStyleIdx="2" presStyleCnt="3"/>
      <dgm:spPr/>
    </dgm:pt>
  </dgm:ptLst>
  <dgm:cxnLst>
    <dgm:cxn modelId="{0334480C-1B1E-48EC-A1B7-4D00B4FCA733}" srcId="{CC8ADEC1-DD86-42DC-A4A2-A0F5FDE8F963}" destId="{0454ED5A-55C7-449C-83FF-0930B20992B0}" srcOrd="1" destOrd="0" parTransId="{2EE624A9-A0A4-4004-BA55-08E03FB58B92}" sibTransId="{00FADF63-A746-4EB4-AF7B-C829F490C48F}"/>
    <dgm:cxn modelId="{9FE0B23C-14EB-46E5-A5CB-470FF30F82D3}" type="presOf" srcId="{0454ED5A-55C7-449C-83FF-0930B20992B0}" destId="{5B2F98E6-EA09-42CA-865D-62B59B7E37D9}" srcOrd="0" destOrd="0" presId="urn:microsoft.com/office/officeart/2005/8/layout/process4"/>
    <dgm:cxn modelId="{12217D40-2ED4-49E8-9134-D490530274EA}" srcId="{CC8ADEC1-DD86-42DC-A4A2-A0F5FDE8F963}" destId="{1C666E7E-6340-4AAD-8B8E-FA44ABA56024}" srcOrd="2" destOrd="0" parTransId="{0505F213-0E2E-44AD-B10E-57E52D8AA985}" sibTransId="{392582BB-89F9-44AD-94D9-42A0DCB773F5}"/>
    <dgm:cxn modelId="{74FBBB55-E091-4461-B470-1D69863120F7}" type="presOf" srcId="{CC8ADEC1-DD86-42DC-A4A2-A0F5FDE8F963}" destId="{25B70706-946F-48B3-829C-3125D137CF47}" srcOrd="0" destOrd="0" presId="urn:microsoft.com/office/officeart/2005/8/layout/process4"/>
    <dgm:cxn modelId="{99C2698B-FE2E-4C37-97C4-3B35C013B591}" type="presOf" srcId="{9B0C4438-0397-42EF-8857-3D6A10C7286A}" destId="{EF9A74D6-D547-4DC8-9B99-0D0759B115D1}" srcOrd="0" destOrd="0" presId="urn:microsoft.com/office/officeart/2005/8/layout/process4"/>
    <dgm:cxn modelId="{E7494C9F-D309-46FD-8079-3F7EA1C2AC46}" type="presOf" srcId="{1C666E7E-6340-4AAD-8B8E-FA44ABA56024}" destId="{166764F9-FFB0-4BCF-B015-AD0EDE35ACED}" srcOrd="0" destOrd="0" presId="urn:microsoft.com/office/officeart/2005/8/layout/process4"/>
    <dgm:cxn modelId="{27D730E8-3D82-48D4-9153-69339190A269}" srcId="{CC8ADEC1-DD86-42DC-A4A2-A0F5FDE8F963}" destId="{9B0C4438-0397-42EF-8857-3D6A10C7286A}" srcOrd="0" destOrd="0" parTransId="{347EE7BE-44D1-43E9-83A4-2AD7CFB7D7ED}" sibTransId="{A09C7155-A635-4D66-B5DA-3846F5B0D687}"/>
    <dgm:cxn modelId="{EC00EBE6-8316-4195-A5BB-5BFEB7057592}" type="presParOf" srcId="{25B70706-946F-48B3-829C-3125D137CF47}" destId="{B668032A-F81E-4E1B-B85E-C3A05EB31769}" srcOrd="0" destOrd="0" presId="urn:microsoft.com/office/officeart/2005/8/layout/process4"/>
    <dgm:cxn modelId="{F275E4E8-F4AD-466E-91D9-BCF4051FF19F}" type="presParOf" srcId="{B668032A-F81E-4E1B-B85E-C3A05EB31769}" destId="{166764F9-FFB0-4BCF-B015-AD0EDE35ACED}" srcOrd="0" destOrd="0" presId="urn:microsoft.com/office/officeart/2005/8/layout/process4"/>
    <dgm:cxn modelId="{60BFB21B-58A8-4D61-B785-5486521964A4}" type="presParOf" srcId="{25B70706-946F-48B3-829C-3125D137CF47}" destId="{09787474-519F-4455-996C-6AE9A4B6D3D7}" srcOrd="1" destOrd="0" presId="urn:microsoft.com/office/officeart/2005/8/layout/process4"/>
    <dgm:cxn modelId="{A21DB029-734C-4DE6-A59A-EAAF72B49231}" type="presParOf" srcId="{25B70706-946F-48B3-829C-3125D137CF47}" destId="{63E9E537-D06B-43D3-B595-DAABC610DBA3}" srcOrd="2" destOrd="0" presId="urn:microsoft.com/office/officeart/2005/8/layout/process4"/>
    <dgm:cxn modelId="{E3486047-40F6-426C-AAD7-7B6E91104F9A}" type="presParOf" srcId="{63E9E537-D06B-43D3-B595-DAABC610DBA3}" destId="{5B2F98E6-EA09-42CA-865D-62B59B7E37D9}" srcOrd="0" destOrd="0" presId="urn:microsoft.com/office/officeart/2005/8/layout/process4"/>
    <dgm:cxn modelId="{FF43CF7C-4D77-44BE-B410-03CA71DCF31A}" type="presParOf" srcId="{25B70706-946F-48B3-829C-3125D137CF47}" destId="{CCFF12A6-23E0-480C-A940-865D9F9CBF50}" srcOrd="3" destOrd="0" presId="urn:microsoft.com/office/officeart/2005/8/layout/process4"/>
    <dgm:cxn modelId="{858A86A6-760A-4C6A-819B-CDEB2F2CE420}" type="presParOf" srcId="{25B70706-946F-48B3-829C-3125D137CF47}" destId="{E5A78786-5DF6-4EB3-B3DE-104FFF819B02}" srcOrd="4" destOrd="0" presId="urn:microsoft.com/office/officeart/2005/8/layout/process4"/>
    <dgm:cxn modelId="{334BC633-8345-4227-A48F-AB164D358452}" type="presParOf" srcId="{E5A78786-5DF6-4EB3-B3DE-104FFF819B02}" destId="{EF9A74D6-D547-4DC8-9B99-0D0759B115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0E433-F323-48B8-81BE-264B80EE1E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A1F9A1-5931-49C6-806F-92141A2E4842}">
      <dgm:prSet/>
      <dgm:spPr/>
      <dgm:t>
        <a:bodyPr/>
        <a:lstStyle/>
        <a:p>
          <a:r>
            <a:rPr lang="en-US" dirty="0"/>
            <a:t>Click “Start Round” in </a:t>
          </a:r>
          <a:r>
            <a:rPr lang="en-US" dirty="0" err="1">
              <a:latin typeface="Century Gothic" panose="020B0502020202020204"/>
            </a:rPr>
            <a:t>Speechwire</a:t>
          </a:r>
          <a:r>
            <a:rPr lang="en-US" dirty="0"/>
            <a:t> as soon as you are in your room. </a:t>
          </a:r>
        </a:p>
      </dgm:t>
    </dgm:pt>
    <dgm:pt modelId="{FA36DCEB-E95A-41A6-B95D-77BD78A14A70}" type="parTrans" cxnId="{EB3E90BC-C46B-4CDF-B854-DD4F0CBA2230}">
      <dgm:prSet/>
      <dgm:spPr/>
      <dgm:t>
        <a:bodyPr/>
        <a:lstStyle/>
        <a:p>
          <a:endParaRPr lang="en-US"/>
        </a:p>
      </dgm:t>
    </dgm:pt>
    <dgm:pt modelId="{69188924-FACC-4C1C-BEC0-07C32E47AF66}" type="sibTrans" cxnId="{EB3E90BC-C46B-4CDF-B854-DD4F0CBA2230}">
      <dgm:prSet/>
      <dgm:spPr/>
      <dgm:t>
        <a:bodyPr/>
        <a:lstStyle/>
        <a:p>
          <a:endParaRPr lang="en-US"/>
        </a:p>
      </dgm:t>
    </dgm:pt>
    <dgm:pt modelId="{404F8A26-57C4-4F5F-BC95-977B5BD4C59A}">
      <dgm:prSet/>
      <dgm:spPr/>
      <dgm:t>
        <a:bodyPr/>
        <a:lstStyle/>
        <a:p>
          <a:r>
            <a:rPr lang="en-US" dirty="0"/>
            <a:t>Judge is the official time-keeper</a:t>
          </a:r>
        </a:p>
      </dgm:t>
    </dgm:pt>
    <dgm:pt modelId="{D04E9902-6F33-4F28-9924-E093435475EB}" type="parTrans" cxnId="{57346B12-0C9E-459A-BC2A-42D81D7EB186}">
      <dgm:prSet/>
      <dgm:spPr/>
      <dgm:t>
        <a:bodyPr/>
        <a:lstStyle/>
        <a:p>
          <a:endParaRPr lang="en-US"/>
        </a:p>
      </dgm:t>
    </dgm:pt>
    <dgm:pt modelId="{B4B86678-6409-4C5A-BC79-9519C53F9E0A}" type="sibTrans" cxnId="{57346B12-0C9E-459A-BC2A-42D81D7EB186}">
      <dgm:prSet/>
      <dgm:spPr/>
      <dgm:t>
        <a:bodyPr/>
        <a:lstStyle/>
        <a:p>
          <a:endParaRPr lang="en-US"/>
        </a:p>
      </dgm:t>
    </dgm:pt>
    <dgm:pt modelId="{7BE3A8A1-F995-4EB7-BC81-72C3A74B7DAF}">
      <dgm:prSet/>
      <dgm:spPr/>
      <dgm:t>
        <a:bodyPr/>
        <a:lstStyle/>
        <a:p>
          <a:pPr rtl="0"/>
          <a:r>
            <a:rPr lang="en-US" dirty="0"/>
            <a:t>If you think there is a rule infraction, rank the round as if there were NO infractions. Then, go to the </a:t>
          </a:r>
          <a:r>
            <a:rPr lang="en-US" dirty="0">
              <a:latin typeface="Century Gothic" panose="020B0502020202020204"/>
            </a:rPr>
            <a:t>Judges'</a:t>
          </a:r>
          <a:r>
            <a:rPr lang="en-US" dirty="0"/>
            <a:t> </a:t>
          </a:r>
          <a:r>
            <a:rPr lang="en-US" dirty="0">
              <a:latin typeface="Century Gothic" panose="020B0502020202020204"/>
            </a:rPr>
            <a:t>Lounge </a:t>
          </a:r>
          <a:r>
            <a:rPr lang="en-US" dirty="0"/>
            <a:t>and ask the district staff.</a:t>
          </a:r>
        </a:p>
      </dgm:t>
    </dgm:pt>
    <dgm:pt modelId="{8D8086F2-13E1-4728-BC6B-4B983863FB92}" type="parTrans" cxnId="{08D11836-BA0F-4B2E-B960-C8861B5C43DC}">
      <dgm:prSet/>
      <dgm:spPr/>
      <dgm:t>
        <a:bodyPr/>
        <a:lstStyle/>
        <a:p>
          <a:endParaRPr lang="en-US"/>
        </a:p>
      </dgm:t>
    </dgm:pt>
    <dgm:pt modelId="{2CFBB0EF-898E-4057-9A43-DA5ADA8118B5}" type="sibTrans" cxnId="{08D11836-BA0F-4B2E-B960-C8861B5C43DC}">
      <dgm:prSet/>
      <dgm:spPr/>
      <dgm:t>
        <a:bodyPr/>
        <a:lstStyle/>
        <a:p>
          <a:endParaRPr lang="en-US"/>
        </a:p>
      </dgm:t>
    </dgm:pt>
    <dgm:pt modelId="{2443ABFF-F96B-458C-9043-EDAA4EE9C0A7}">
      <dgm:prSet/>
      <dgm:spPr/>
      <dgm:t>
        <a:bodyPr/>
        <a:lstStyle/>
        <a:p>
          <a:r>
            <a:rPr lang="en-US" dirty="0"/>
            <a:t>Rank students and type comments as soon as possible. We may need you to judge the next round, which will be held up if you wait until after the round to put in your ranks and comments.</a:t>
          </a:r>
        </a:p>
      </dgm:t>
    </dgm:pt>
    <dgm:pt modelId="{DEF08531-6046-4495-823B-F6150CB94952}" type="parTrans" cxnId="{7EB469DD-643E-44D3-AC47-EA156E27426F}">
      <dgm:prSet/>
      <dgm:spPr/>
      <dgm:t>
        <a:bodyPr/>
        <a:lstStyle/>
        <a:p>
          <a:endParaRPr lang="en-US"/>
        </a:p>
      </dgm:t>
    </dgm:pt>
    <dgm:pt modelId="{14251703-36CD-408D-B2CC-14D1B64BD3EB}" type="sibTrans" cxnId="{7EB469DD-643E-44D3-AC47-EA156E27426F}">
      <dgm:prSet/>
      <dgm:spPr/>
      <dgm:t>
        <a:bodyPr/>
        <a:lstStyle/>
        <a:p>
          <a:endParaRPr lang="en-US"/>
        </a:p>
      </dgm:t>
    </dgm:pt>
    <dgm:pt modelId="{737A558A-7FF7-4892-BA86-848E52FE1BCC}">
      <dgm:prSet/>
      <dgm:spPr/>
      <dgm:t>
        <a:bodyPr/>
        <a:lstStyle/>
        <a:p>
          <a:r>
            <a:rPr lang="en-US" dirty="0"/>
            <a:t>Students who use paper/index cards (aside from </a:t>
          </a:r>
          <a:r>
            <a:rPr lang="en-US" dirty="0">
              <a:latin typeface="Century Gothic" panose="020B0502020202020204"/>
            </a:rPr>
            <a:t>Impromptu</a:t>
          </a:r>
          <a:r>
            <a:rPr lang="en-US" dirty="0"/>
            <a:t>) should not rank first. Speech events should be memorized and performed as such</a:t>
          </a:r>
          <a:r>
            <a:rPr lang="en-US" dirty="0">
              <a:latin typeface="Century Gothic" panose="020B0502020202020204"/>
            </a:rPr>
            <a:t>.</a:t>
          </a:r>
          <a:endParaRPr lang="en-US" dirty="0"/>
        </a:p>
      </dgm:t>
    </dgm:pt>
    <dgm:pt modelId="{AAD8B776-2083-487E-8180-7427FC92070A}" type="parTrans" cxnId="{752AD3C3-2A73-41B6-9AAC-65B89ADA92C5}">
      <dgm:prSet/>
      <dgm:spPr/>
      <dgm:t>
        <a:bodyPr/>
        <a:lstStyle/>
        <a:p>
          <a:endParaRPr lang="en-US"/>
        </a:p>
      </dgm:t>
    </dgm:pt>
    <dgm:pt modelId="{DDDB041D-A91D-4D61-B60B-A25512458D73}" type="sibTrans" cxnId="{752AD3C3-2A73-41B6-9AAC-65B89ADA92C5}">
      <dgm:prSet/>
      <dgm:spPr/>
      <dgm:t>
        <a:bodyPr/>
        <a:lstStyle/>
        <a:p>
          <a:endParaRPr lang="en-US"/>
        </a:p>
      </dgm:t>
    </dgm:pt>
    <dgm:pt modelId="{9A899D4D-A38B-450B-AC82-CF665825EA88}" type="pres">
      <dgm:prSet presAssocID="{CD50E433-F323-48B8-81BE-264B80EE1E5D}" presName="root" presStyleCnt="0">
        <dgm:presLayoutVars>
          <dgm:dir/>
          <dgm:resizeHandles val="exact"/>
        </dgm:presLayoutVars>
      </dgm:prSet>
      <dgm:spPr/>
    </dgm:pt>
    <dgm:pt modelId="{94DF14DB-9F99-4C53-9D57-C3F16F6C47B9}" type="pres">
      <dgm:prSet presAssocID="{1EA1F9A1-5931-49C6-806F-92141A2E4842}" presName="compNode" presStyleCnt="0"/>
      <dgm:spPr/>
    </dgm:pt>
    <dgm:pt modelId="{BA2CC40A-77D5-496C-9BFA-DFF600D1315F}" type="pres">
      <dgm:prSet presAssocID="{1EA1F9A1-5931-49C6-806F-92141A2E4842}" presName="bgRect" presStyleLbl="bgShp" presStyleIdx="0" presStyleCnt="5"/>
      <dgm:spPr/>
    </dgm:pt>
    <dgm:pt modelId="{B99F7988-947B-483B-A14B-456253B3A873}" type="pres">
      <dgm:prSet presAssocID="{1EA1F9A1-5931-49C6-806F-92141A2E48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ze"/>
        </a:ext>
      </dgm:extLst>
    </dgm:pt>
    <dgm:pt modelId="{3E021995-FA21-4AE0-9C25-463DD51F04A0}" type="pres">
      <dgm:prSet presAssocID="{1EA1F9A1-5931-49C6-806F-92141A2E4842}" presName="spaceRect" presStyleCnt="0"/>
      <dgm:spPr/>
    </dgm:pt>
    <dgm:pt modelId="{C868D462-AF3F-4C76-A347-F05D795A4853}" type="pres">
      <dgm:prSet presAssocID="{1EA1F9A1-5931-49C6-806F-92141A2E4842}" presName="parTx" presStyleLbl="revTx" presStyleIdx="0" presStyleCnt="5">
        <dgm:presLayoutVars>
          <dgm:chMax val="0"/>
          <dgm:chPref val="0"/>
        </dgm:presLayoutVars>
      </dgm:prSet>
      <dgm:spPr/>
    </dgm:pt>
    <dgm:pt modelId="{1C5606D5-8DD9-4C68-BFD6-F26314542394}" type="pres">
      <dgm:prSet presAssocID="{69188924-FACC-4C1C-BEC0-07C32E47AF66}" presName="sibTrans" presStyleCnt="0"/>
      <dgm:spPr/>
    </dgm:pt>
    <dgm:pt modelId="{5D47F9DB-A4E2-4B65-B055-A245AB3865C9}" type="pres">
      <dgm:prSet presAssocID="{404F8A26-57C4-4F5F-BC95-977B5BD4C59A}" presName="compNode" presStyleCnt="0"/>
      <dgm:spPr/>
    </dgm:pt>
    <dgm:pt modelId="{860BCA5C-2622-406E-9211-DC859770A103}" type="pres">
      <dgm:prSet presAssocID="{404F8A26-57C4-4F5F-BC95-977B5BD4C59A}" presName="bgRect" presStyleLbl="bgShp" presStyleIdx="1" presStyleCnt="5"/>
      <dgm:spPr/>
    </dgm:pt>
    <dgm:pt modelId="{83114419-0A6B-4343-AC09-618A64066269}" type="pres">
      <dgm:prSet presAssocID="{404F8A26-57C4-4F5F-BC95-977B5BD4C5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5D15426-B23E-4E6E-BBF5-70DC7FC13B68}" type="pres">
      <dgm:prSet presAssocID="{404F8A26-57C4-4F5F-BC95-977B5BD4C59A}" presName="spaceRect" presStyleCnt="0"/>
      <dgm:spPr/>
    </dgm:pt>
    <dgm:pt modelId="{8D10BFE6-B29B-4251-82EF-E1369F0F87FD}" type="pres">
      <dgm:prSet presAssocID="{404F8A26-57C4-4F5F-BC95-977B5BD4C59A}" presName="parTx" presStyleLbl="revTx" presStyleIdx="1" presStyleCnt="5">
        <dgm:presLayoutVars>
          <dgm:chMax val="0"/>
          <dgm:chPref val="0"/>
        </dgm:presLayoutVars>
      </dgm:prSet>
      <dgm:spPr/>
    </dgm:pt>
    <dgm:pt modelId="{55A98AC9-BCEC-4293-B6B8-A8B8CB380A04}" type="pres">
      <dgm:prSet presAssocID="{B4B86678-6409-4C5A-BC79-9519C53F9E0A}" presName="sibTrans" presStyleCnt="0"/>
      <dgm:spPr/>
    </dgm:pt>
    <dgm:pt modelId="{5D7F668C-2C31-4A50-8BC3-300554BA57C8}" type="pres">
      <dgm:prSet presAssocID="{7BE3A8A1-F995-4EB7-BC81-72C3A74B7DAF}" presName="compNode" presStyleCnt="0"/>
      <dgm:spPr/>
    </dgm:pt>
    <dgm:pt modelId="{41AC8C4E-12C0-4F0B-92B3-9699F8A499F3}" type="pres">
      <dgm:prSet presAssocID="{7BE3A8A1-F995-4EB7-BC81-72C3A74B7DAF}" presName="bgRect" presStyleLbl="bgShp" presStyleIdx="2" presStyleCnt="5"/>
      <dgm:spPr/>
    </dgm:pt>
    <dgm:pt modelId="{ED18BE49-EC37-49FF-AFAE-A1C112D4C8A5}" type="pres">
      <dgm:prSet presAssocID="{7BE3A8A1-F995-4EB7-BC81-72C3A74B7DA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wing Compass"/>
        </a:ext>
      </dgm:extLst>
    </dgm:pt>
    <dgm:pt modelId="{1ABC7D9C-FABE-4437-9D37-3F48542CA59B}" type="pres">
      <dgm:prSet presAssocID="{7BE3A8A1-F995-4EB7-BC81-72C3A74B7DAF}" presName="spaceRect" presStyleCnt="0"/>
      <dgm:spPr/>
    </dgm:pt>
    <dgm:pt modelId="{8AFEDAD3-7D34-45E1-8590-CBEDE6D6E11B}" type="pres">
      <dgm:prSet presAssocID="{7BE3A8A1-F995-4EB7-BC81-72C3A74B7DAF}" presName="parTx" presStyleLbl="revTx" presStyleIdx="2" presStyleCnt="5">
        <dgm:presLayoutVars>
          <dgm:chMax val="0"/>
          <dgm:chPref val="0"/>
        </dgm:presLayoutVars>
      </dgm:prSet>
      <dgm:spPr/>
    </dgm:pt>
    <dgm:pt modelId="{5165285D-5E11-4F76-A84F-E06E0F9F3A4C}" type="pres">
      <dgm:prSet presAssocID="{2CFBB0EF-898E-4057-9A43-DA5ADA8118B5}" presName="sibTrans" presStyleCnt="0"/>
      <dgm:spPr/>
    </dgm:pt>
    <dgm:pt modelId="{12FB245A-7B68-4708-ADAC-F427F2DB898F}" type="pres">
      <dgm:prSet presAssocID="{2443ABFF-F96B-458C-9043-EDAA4EE9C0A7}" presName="compNode" presStyleCnt="0"/>
      <dgm:spPr/>
    </dgm:pt>
    <dgm:pt modelId="{CFA2DAC1-C696-40C3-A155-56B1C7D0FAF2}" type="pres">
      <dgm:prSet presAssocID="{2443ABFF-F96B-458C-9043-EDAA4EE9C0A7}" presName="bgRect" presStyleLbl="bgShp" presStyleIdx="3" presStyleCnt="5"/>
      <dgm:spPr/>
    </dgm:pt>
    <dgm:pt modelId="{6172FC8B-BC93-4EDA-95FC-9962DDBCE374}" type="pres">
      <dgm:prSet presAssocID="{2443ABFF-F96B-458C-9043-EDAA4EE9C0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3898A921-7C7A-44A0-BF4D-B8D2005E68F5}" type="pres">
      <dgm:prSet presAssocID="{2443ABFF-F96B-458C-9043-EDAA4EE9C0A7}" presName="spaceRect" presStyleCnt="0"/>
      <dgm:spPr/>
    </dgm:pt>
    <dgm:pt modelId="{B0FE14FC-1E6E-4616-A173-AAE0EE57456C}" type="pres">
      <dgm:prSet presAssocID="{2443ABFF-F96B-458C-9043-EDAA4EE9C0A7}" presName="parTx" presStyleLbl="revTx" presStyleIdx="3" presStyleCnt="5">
        <dgm:presLayoutVars>
          <dgm:chMax val="0"/>
          <dgm:chPref val="0"/>
        </dgm:presLayoutVars>
      </dgm:prSet>
      <dgm:spPr/>
    </dgm:pt>
    <dgm:pt modelId="{B6831FCE-A61B-4878-81CF-9074117067BE}" type="pres">
      <dgm:prSet presAssocID="{14251703-36CD-408D-B2CC-14D1B64BD3EB}" presName="sibTrans" presStyleCnt="0"/>
      <dgm:spPr/>
    </dgm:pt>
    <dgm:pt modelId="{920B8D7F-A596-4493-960A-B2A55A52BA56}" type="pres">
      <dgm:prSet presAssocID="{737A558A-7FF7-4892-BA86-848E52FE1BCC}" presName="compNode" presStyleCnt="0"/>
      <dgm:spPr/>
    </dgm:pt>
    <dgm:pt modelId="{A5C70FD4-5198-4BDB-9A32-F43D8996C563}" type="pres">
      <dgm:prSet presAssocID="{737A558A-7FF7-4892-BA86-848E52FE1BCC}" presName="bgRect" presStyleLbl="bgShp" presStyleIdx="4" presStyleCnt="5"/>
      <dgm:spPr/>
    </dgm:pt>
    <dgm:pt modelId="{9CE13F9F-FFEF-4F01-925D-C361E1C876C9}" type="pres">
      <dgm:prSet presAssocID="{737A558A-7FF7-4892-BA86-848E52FE1BC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D0B670D4-B041-485D-B895-29384067773E}" type="pres">
      <dgm:prSet presAssocID="{737A558A-7FF7-4892-BA86-848E52FE1BCC}" presName="spaceRect" presStyleCnt="0"/>
      <dgm:spPr/>
    </dgm:pt>
    <dgm:pt modelId="{B1358921-80B6-4171-9ACE-916D9D981CCD}" type="pres">
      <dgm:prSet presAssocID="{737A558A-7FF7-4892-BA86-848E52FE1BCC}" presName="parTx" presStyleLbl="revTx" presStyleIdx="4" presStyleCnt="5">
        <dgm:presLayoutVars>
          <dgm:chMax val="0"/>
          <dgm:chPref val="0"/>
        </dgm:presLayoutVars>
      </dgm:prSet>
      <dgm:spPr/>
    </dgm:pt>
  </dgm:ptLst>
  <dgm:cxnLst>
    <dgm:cxn modelId="{57346B12-0C9E-459A-BC2A-42D81D7EB186}" srcId="{CD50E433-F323-48B8-81BE-264B80EE1E5D}" destId="{404F8A26-57C4-4F5F-BC95-977B5BD4C59A}" srcOrd="1" destOrd="0" parTransId="{D04E9902-6F33-4F28-9924-E093435475EB}" sibTransId="{B4B86678-6409-4C5A-BC79-9519C53F9E0A}"/>
    <dgm:cxn modelId="{08D11836-BA0F-4B2E-B960-C8861B5C43DC}" srcId="{CD50E433-F323-48B8-81BE-264B80EE1E5D}" destId="{7BE3A8A1-F995-4EB7-BC81-72C3A74B7DAF}" srcOrd="2" destOrd="0" parTransId="{8D8086F2-13E1-4728-BC6B-4B983863FB92}" sibTransId="{2CFBB0EF-898E-4057-9A43-DA5ADA8118B5}"/>
    <dgm:cxn modelId="{77D41C85-0B36-41DD-BE5E-C20E826F3DAB}" type="presOf" srcId="{737A558A-7FF7-4892-BA86-848E52FE1BCC}" destId="{B1358921-80B6-4171-9ACE-916D9D981CCD}" srcOrd="0" destOrd="0" presId="urn:microsoft.com/office/officeart/2018/2/layout/IconVerticalSolidList"/>
    <dgm:cxn modelId="{9225EAA6-F274-40D7-AEE7-8BD358C85337}" type="presOf" srcId="{1EA1F9A1-5931-49C6-806F-92141A2E4842}" destId="{C868D462-AF3F-4C76-A347-F05D795A4853}" srcOrd="0" destOrd="0" presId="urn:microsoft.com/office/officeart/2018/2/layout/IconVerticalSolidList"/>
    <dgm:cxn modelId="{EB3E90BC-C46B-4CDF-B854-DD4F0CBA2230}" srcId="{CD50E433-F323-48B8-81BE-264B80EE1E5D}" destId="{1EA1F9A1-5931-49C6-806F-92141A2E4842}" srcOrd="0" destOrd="0" parTransId="{FA36DCEB-E95A-41A6-B95D-77BD78A14A70}" sibTransId="{69188924-FACC-4C1C-BEC0-07C32E47AF66}"/>
    <dgm:cxn modelId="{752AD3C3-2A73-41B6-9AAC-65B89ADA92C5}" srcId="{CD50E433-F323-48B8-81BE-264B80EE1E5D}" destId="{737A558A-7FF7-4892-BA86-848E52FE1BCC}" srcOrd="4" destOrd="0" parTransId="{AAD8B776-2083-487E-8180-7427FC92070A}" sibTransId="{DDDB041D-A91D-4D61-B60B-A25512458D73}"/>
    <dgm:cxn modelId="{D30733D5-1125-4F4F-9A2E-E8E2F5962349}" type="presOf" srcId="{2443ABFF-F96B-458C-9043-EDAA4EE9C0A7}" destId="{B0FE14FC-1E6E-4616-A173-AAE0EE57456C}" srcOrd="0" destOrd="0" presId="urn:microsoft.com/office/officeart/2018/2/layout/IconVerticalSolidList"/>
    <dgm:cxn modelId="{7EB469DD-643E-44D3-AC47-EA156E27426F}" srcId="{CD50E433-F323-48B8-81BE-264B80EE1E5D}" destId="{2443ABFF-F96B-458C-9043-EDAA4EE9C0A7}" srcOrd="3" destOrd="0" parTransId="{DEF08531-6046-4495-823B-F6150CB94952}" sibTransId="{14251703-36CD-408D-B2CC-14D1B64BD3EB}"/>
    <dgm:cxn modelId="{581EBAE2-6B06-44DC-B289-43035FC3750B}" type="presOf" srcId="{CD50E433-F323-48B8-81BE-264B80EE1E5D}" destId="{9A899D4D-A38B-450B-AC82-CF665825EA88}" srcOrd="0" destOrd="0" presId="urn:microsoft.com/office/officeart/2018/2/layout/IconVerticalSolidList"/>
    <dgm:cxn modelId="{2067A5E5-0515-43DA-9534-74CA2F5CD345}" type="presOf" srcId="{7BE3A8A1-F995-4EB7-BC81-72C3A74B7DAF}" destId="{8AFEDAD3-7D34-45E1-8590-CBEDE6D6E11B}" srcOrd="0" destOrd="0" presId="urn:microsoft.com/office/officeart/2018/2/layout/IconVerticalSolidList"/>
    <dgm:cxn modelId="{2F1DE4F5-70BC-49AA-8666-E46B2BCA9917}" type="presOf" srcId="{404F8A26-57C4-4F5F-BC95-977B5BD4C59A}" destId="{8D10BFE6-B29B-4251-82EF-E1369F0F87FD}" srcOrd="0" destOrd="0" presId="urn:microsoft.com/office/officeart/2018/2/layout/IconVerticalSolidList"/>
    <dgm:cxn modelId="{A84616A9-283A-4D2D-ACE8-023EB6C3550A}" type="presParOf" srcId="{9A899D4D-A38B-450B-AC82-CF665825EA88}" destId="{94DF14DB-9F99-4C53-9D57-C3F16F6C47B9}" srcOrd="0" destOrd="0" presId="urn:microsoft.com/office/officeart/2018/2/layout/IconVerticalSolidList"/>
    <dgm:cxn modelId="{3D2AA18E-EF8A-449F-A138-BC15AB967DC3}" type="presParOf" srcId="{94DF14DB-9F99-4C53-9D57-C3F16F6C47B9}" destId="{BA2CC40A-77D5-496C-9BFA-DFF600D1315F}" srcOrd="0" destOrd="0" presId="urn:microsoft.com/office/officeart/2018/2/layout/IconVerticalSolidList"/>
    <dgm:cxn modelId="{89D110F3-E35C-4D49-9283-960D717C0F21}" type="presParOf" srcId="{94DF14DB-9F99-4C53-9D57-C3F16F6C47B9}" destId="{B99F7988-947B-483B-A14B-456253B3A873}" srcOrd="1" destOrd="0" presId="urn:microsoft.com/office/officeart/2018/2/layout/IconVerticalSolidList"/>
    <dgm:cxn modelId="{BD9F9474-220E-4F8F-9259-D857C2AA350B}" type="presParOf" srcId="{94DF14DB-9F99-4C53-9D57-C3F16F6C47B9}" destId="{3E021995-FA21-4AE0-9C25-463DD51F04A0}" srcOrd="2" destOrd="0" presId="urn:microsoft.com/office/officeart/2018/2/layout/IconVerticalSolidList"/>
    <dgm:cxn modelId="{E13E91EC-1E88-4E2E-BA63-62DE803389FE}" type="presParOf" srcId="{94DF14DB-9F99-4C53-9D57-C3F16F6C47B9}" destId="{C868D462-AF3F-4C76-A347-F05D795A4853}" srcOrd="3" destOrd="0" presId="urn:microsoft.com/office/officeart/2018/2/layout/IconVerticalSolidList"/>
    <dgm:cxn modelId="{A73B2C0E-3376-48A4-973C-539B6CF063D7}" type="presParOf" srcId="{9A899D4D-A38B-450B-AC82-CF665825EA88}" destId="{1C5606D5-8DD9-4C68-BFD6-F26314542394}" srcOrd="1" destOrd="0" presId="urn:microsoft.com/office/officeart/2018/2/layout/IconVerticalSolidList"/>
    <dgm:cxn modelId="{4118AA7A-92A1-4F68-B2D1-EB9309A5C601}" type="presParOf" srcId="{9A899D4D-A38B-450B-AC82-CF665825EA88}" destId="{5D47F9DB-A4E2-4B65-B055-A245AB3865C9}" srcOrd="2" destOrd="0" presId="urn:microsoft.com/office/officeart/2018/2/layout/IconVerticalSolidList"/>
    <dgm:cxn modelId="{38BDDD71-F0AB-4364-BE14-ADBA3CA5D0EA}" type="presParOf" srcId="{5D47F9DB-A4E2-4B65-B055-A245AB3865C9}" destId="{860BCA5C-2622-406E-9211-DC859770A103}" srcOrd="0" destOrd="0" presId="urn:microsoft.com/office/officeart/2018/2/layout/IconVerticalSolidList"/>
    <dgm:cxn modelId="{A859BF88-4E1B-48D6-8C1E-A03F6F9E2C29}" type="presParOf" srcId="{5D47F9DB-A4E2-4B65-B055-A245AB3865C9}" destId="{83114419-0A6B-4343-AC09-618A64066269}" srcOrd="1" destOrd="0" presId="urn:microsoft.com/office/officeart/2018/2/layout/IconVerticalSolidList"/>
    <dgm:cxn modelId="{073E50BC-C4AA-476E-BB5F-D6267646A7E7}" type="presParOf" srcId="{5D47F9DB-A4E2-4B65-B055-A245AB3865C9}" destId="{05D15426-B23E-4E6E-BBF5-70DC7FC13B68}" srcOrd="2" destOrd="0" presId="urn:microsoft.com/office/officeart/2018/2/layout/IconVerticalSolidList"/>
    <dgm:cxn modelId="{B5C71687-0598-4B26-93D2-6C3FEDE658C7}" type="presParOf" srcId="{5D47F9DB-A4E2-4B65-B055-A245AB3865C9}" destId="{8D10BFE6-B29B-4251-82EF-E1369F0F87FD}" srcOrd="3" destOrd="0" presId="urn:microsoft.com/office/officeart/2018/2/layout/IconVerticalSolidList"/>
    <dgm:cxn modelId="{4AC6EFF0-7735-4BE1-949A-BDB72FA9D104}" type="presParOf" srcId="{9A899D4D-A38B-450B-AC82-CF665825EA88}" destId="{55A98AC9-BCEC-4293-B6B8-A8B8CB380A04}" srcOrd="3" destOrd="0" presId="urn:microsoft.com/office/officeart/2018/2/layout/IconVerticalSolidList"/>
    <dgm:cxn modelId="{EF0B7278-D7BB-4E45-9835-E76A5ACED19D}" type="presParOf" srcId="{9A899D4D-A38B-450B-AC82-CF665825EA88}" destId="{5D7F668C-2C31-4A50-8BC3-300554BA57C8}" srcOrd="4" destOrd="0" presId="urn:microsoft.com/office/officeart/2018/2/layout/IconVerticalSolidList"/>
    <dgm:cxn modelId="{150F5A05-2EFF-463F-9CA2-20DCADC72E1F}" type="presParOf" srcId="{5D7F668C-2C31-4A50-8BC3-300554BA57C8}" destId="{41AC8C4E-12C0-4F0B-92B3-9699F8A499F3}" srcOrd="0" destOrd="0" presId="urn:microsoft.com/office/officeart/2018/2/layout/IconVerticalSolidList"/>
    <dgm:cxn modelId="{CE26CCD0-1095-4299-B3A1-8523BB6F026A}" type="presParOf" srcId="{5D7F668C-2C31-4A50-8BC3-300554BA57C8}" destId="{ED18BE49-EC37-49FF-AFAE-A1C112D4C8A5}" srcOrd="1" destOrd="0" presId="urn:microsoft.com/office/officeart/2018/2/layout/IconVerticalSolidList"/>
    <dgm:cxn modelId="{F61C1FD8-AA05-45B2-AAAE-DB4ADEBF39BD}" type="presParOf" srcId="{5D7F668C-2C31-4A50-8BC3-300554BA57C8}" destId="{1ABC7D9C-FABE-4437-9D37-3F48542CA59B}" srcOrd="2" destOrd="0" presId="urn:microsoft.com/office/officeart/2018/2/layout/IconVerticalSolidList"/>
    <dgm:cxn modelId="{2B8B7CDD-A3F5-481A-8F92-9FBAA73AE179}" type="presParOf" srcId="{5D7F668C-2C31-4A50-8BC3-300554BA57C8}" destId="{8AFEDAD3-7D34-45E1-8590-CBEDE6D6E11B}" srcOrd="3" destOrd="0" presId="urn:microsoft.com/office/officeart/2018/2/layout/IconVerticalSolidList"/>
    <dgm:cxn modelId="{BA27E110-B053-4C73-A51D-E5C98221F003}" type="presParOf" srcId="{9A899D4D-A38B-450B-AC82-CF665825EA88}" destId="{5165285D-5E11-4F76-A84F-E06E0F9F3A4C}" srcOrd="5" destOrd="0" presId="urn:microsoft.com/office/officeart/2018/2/layout/IconVerticalSolidList"/>
    <dgm:cxn modelId="{8BC82CFB-81ED-4E95-BD9A-51A8CA954625}" type="presParOf" srcId="{9A899D4D-A38B-450B-AC82-CF665825EA88}" destId="{12FB245A-7B68-4708-ADAC-F427F2DB898F}" srcOrd="6" destOrd="0" presId="urn:microsoft.com/office/officeart/2018/2/layout/IconVerticalSolidList"/>
    <dgm:cxn modelId="{1F858C8F-2B6E-46AE-AB95-D1311EE2A156}" type="presParOf" srcId="{12FB245A-7B68-4708-ADAC-F427F2DB898F}" destId="{CFA2DAC1-C696-40C3-A155-56B1C7D0FAF2}" srcOrd="0" destOrd="0" presId="urn:microsoft.com/office/officeart/2018/2/layout/IconVerticalSolidList"/>
    <dgm:cxn modelId="{9C50A7C2-9876-45B3-834C-1E33D1B3EB07}" type="presParOf" srcId="{12FB245A-7B68-4708-ADAC-F427F2DB898F}" destId="{6172FC8B-BC93-4EDA-95FC-9962DDBCE374}" srcOrd="1" destOrd="0" presId="urn:microsoft.com/office/officeart/2018/2/layout/IconVerticalSolidList"/>
    <dgm:cxn modelId="{431013A4-B1A7-4F30-AD03-83F58009D9CF}" type="presParOf" srcId="{12FB245A-7B68-4708-ADAC-F427F2DB898F}" destId="{3898A921-7C7A-44A0-BF4D-B8D2005E68F5}" srcOrd="2" destOrd="0" presId="urn:microsoft.com/office/officeart/2018/2/layout/IconVerticalSolidList"/>
    <dgm:cxn modelId="{93CDBBB2-6EC5-437B-877F-C22F18EED9D7}" type="presParOf" srcId="{12FB245A-7B68-4708-ADAC-F427F2DB898F}" destId="{B0FE14FC-1E6E-4616-A173-AAE0EE57456C}" srcOrd="3" destOrd="0" presId="urn:microsoft.com/office/officeart/2018/2/layout/IconVerticalSolidList"/>
    <dgm:cxn modelId="{7B4092BA-0C64-4506-8B1D-CDC92B8D0140}" type="presParOf" srcId="{9A899D4D-A38B-450B-AC82-CF665825EA88}" destId="{B6831FCE-A61B-4878-81CF-9074117067BE}" srcOrd="7" destOrd="0" presId="urn:microsoft.com/office/officeart/2018/2/layout/IconVerticalSolidList"/>
    <dgm:cxn modelId="{4CF5BBEF-7F6C-434F-89C8-FDDE2C55A959}" type="presParOf" srcId="{9A899D4D-A38B-450B-AC82-CF665825EA88}" destId="{920B8D7F-A596-4493-960A-B2A55A52BA56}" srcOrd="8" destOrd="0" presId="urn:microsoft.com/office/officeart/2018/2/layout/IconVerticalSolidList"/>
    <dgm:cxn modelId="{CDB1EE13-FE31-4143-963F-C39FB2DC9930}" type="presParOf" srcId="{920B8D7F-A596-4493-960A-B2A55A52BA56}" destId="{A5C70FD4-5198-4BDB-9A32-F43D8996C563}" srcOrd="0" destOrd="0" presId="urn:microsoft.com/office/officeart/2018/2/layout/IconVerticalSolidList"/>
    <dgm:cxn modelId="{B1982BBA-CB88-4616-9E76-CE85B91595E3}" type="presParOf" srcId="{920B8D7F-A596-4493-960A-B2A55A52BA56}" destId="{9CE13F9F-FFEF-4F01-925D-C361E1C876C9}" srcOrd="1" destOrd="0" presId="urn:microsoft.com/office/officeart/2018/2/layout/IconVerticalSolidList"/>
    <dgm:cxn modelId="{CD4F7B62-E02B-45D2-8810-02869E4FD561}" type="presParOf" srcId="{920B8D7F-A596-4493-960A-B2A55A52BA56}" destId="{D0B670D4-B041-485D-B895-29384067773E}" srcOrd="2" destOrd="0" presId="urn:microsoft.com/office/officeart/2018/2/layout/IconVerticalSolidList"/>
    <dgm:cxn modelId="{71BDA5C2-A035-4368-9DDB-20A0885CE148}" type="presParOf" srcId="{920B8D7F-A596-4493-960A-B2A55A52BA56}" destId="{B1358921-80B6-4171-9ACE-916D9D981C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F273E-AEF9-404D-BB7F-25AAB13F9C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A91B95D-391A-445C-9C70-990C2721CD26}">
      <dgm:prSet/>
      <dgm:spPr/>
      <dgm:t>
        <a:bodyPr/>
        <a:lstStyle/>
        <a:p>
          <a:r>
            <a:rPr lang="en-US"/>
            <a:t>Two on Two debate debating a resolution provided by the national office.</a:t>
          </a:r>
        </a:p>
      </dgm:t>
    </dgm:pt>
    <dgm:pt modelId="{EFAE1155-4880-4C6D-9E28-B3B64B090314}" type="parTrans" cxnId="{4079B97D-2F1F-484F-85E8-19B883FFB296}">
      <dgm:prSet/>
      <dgm:spPr/>
      <dgm:t>
        <a:bodyPr/>
        <a:lstStyle/>
        <a:p>
          <a:endParaRPr lang="en-US"/>
        </a:p>
      </dgm:t>
    </dgm:pt>
    <dgm:pt modelId="{7CA2BD93-DE46-4B89-B868-E8DC4446837B}" type="sibTrans" cxnId="{4079B97D-2F1F-484F-85E8-19B883FFB296}">
      <dgm:prSet/>
      <dgm:spPr/>
      <dgm:t>
        <a:bodyPr/>
        <a:lstStyle/>
        <a:p>
          <a:endParaRPr lang="en-US"/>
        </a:p>
      </dgm:t>
    </dgm:pt>
    <dgm:pt modelId="{ACDA769B-D295-4F71-956B-7B2255EAE18A}">
      <dgm:prSet/>
      <dgm:spPr/>
      <dgm:t>
        <a:bodyPr/>
        <a:lstStyle/>
        <a:p>
          <a:r>
            <a:rPr lang="en-US"/>
            <a:t>1st speaker (Affirmative Speaker) presents a 2 minute speech establishing arguments for their side of the resolution.</a:t>
          </a:r>
        </a:p>
      </dgm:t>
    </dgm:pt>
    <dgm:pt modelId="{84EEE9EF-4D05-4524-A3AA-DD28E3E82D52}" type="parTrans" cxnId="{B84C726B-B6D9-44A3-B144-4685013287B7}">
      <dgm:prSet/>
      <dgm:spPr/>
      <dgm:t>
        <a:bodyPr/>
        <a:lstStyle/>
        <a:p>
          <a:endParaRPr lang="en-US"/>
        </a:p>
      </dgm:t>
    </dgm:pt>
    <dgm:pt modelId="{F64AFDC1-C6BE-4E83-8F79-33E261461046}" type="sibTrans" cxnId="{B84C726B-B6D9-44A3-B144-4685013287B7}">
      <dgm:prSet/>
      <dgm:spPr/>
      <dgm:t>
        <a:bodyPr/>
        <a:lstStyle/>
        <a:p>
          <a:endParaRPr lang="en-US"/>
        </a:p>
      </dgm:t>
    </dgm:pt>
    <dgm:pt modelId="{820A8566-7E5E-4C40-9160-D7374CB62166}">
      <dgm:prSet/>
      <dgm:spPr/>
      <dgm:t>
        <a:bodyPr/>
        <a:lstStyle/>
        <a:p>
          <a:r>
            <a:rPr lang="en-US"/>
            <a:t>1st speaker on the other side (Negative Speaker)presents a 2 minute speech establishing arguments for their side of the resolution.</a:t>
          </a:r>
        </a:p>
      </dgm:t>
    </dgm:pt>
    <dgm:pt modelId="{5CC512D4-BE4A-4CBA-A6F1-4B96CB138D50}" type="parTrans" cxnId="{0E5FDD9A-0204-4D45-804A-09B8B6F7B1A7}">
      <dgm:prSet/>
      <dgm:spPr/>
      <dgm:t>
        <a:bodyPr/>
        <a:lstStyle/>
        <a:p>
          <a:endParaRPr lang="en-US"/>
        </a:p>
      </dgm:t>
    </dgm:pt>
    <dgm:pt modelId="{F63D0A49-B6C3-423A-AFD2-1974A0C29D1A}" type="sibTrans" cxnId="{0E5FDD9A-0204-4D45-804A-09B8B6F7B1A7}">
      <dgm:prSet/>
      <dgm:spPr/>
      <dgm:t>
        <a:bodyPr/>
        <a:lstStyle/>
        <a:p>
          <a:endParaRPr lang="en-US"/>
        </a:p>
      </dgm:t>
    </dgm:pt>
    <dgm:pt modelId="{5FA0C561-8D6A-4CB3-845D-CD5F40E597B8}">
      <dgm:prSet/>
      <dgm:spPr/>
      <dgm:t>
        <a:bodyPr/>
        <a:lstStyle/>
        <a:p>
          <a:r>
            <a:rPr lang="en-US"/>
            <a:t>The two 1st speakers question each other back and forth (Crossfire Questioning)for 1.5 minutes.</a:t>
          </a:r>
        </a:p>
      </dgm:t>
    </dgm:pt>
    <dgm:pt modelId="{B843EF73-0C79-4593-8CA1-B8BB4C9CEE65}" type="parTrans" cxnId="{8B438E39-38FA-4B56-8656-9E3D184C4A54}">
      <dgm:prSet/>
      <dgm:spPr/>
      <dgm:t>
        <a:bodyPr/>
        <a:lstStyle/>
        <a:p>
          <a:endParaRPr lang="en-US"/>
        </a:p>
      </dgm:t>
    </dgm:pt>
    <dgm:pt modelId="{C3F5FD09-CD7F-476A-AE9D-054E880B80DF}" type="sibTrans" cxnId="{8B438E39-38FA-4B56-8656-9E3D184C4A54}">
      <dgm:prSet/>
      <dgm:spPr/>
      <dgm:t>
        <a:bodyPr/>
        <a:lstStyle/>
        <a:p>
          <a:endParaRPr lang="en-US"/>
        </a:p>
      </dgm:t>
    </dgm:pt>
    <dgm:pt modelId="{AC4D0B6D-E0EC-43B2-AA7A-27F709A98D12}">
      <dgm:prSet/>
      <dgm:spPr/>
      <dgm:t>
        <a:bodyPr/>
        <a:lstStyle/>
        <a:p>
          <a:r>
            <a:rPr lang="en-US"/>
            <a:t>The next two speakers (rebuttalists) refute the other side’s arguments for 2 minutes each side, followed by 1.5 minute Crossfire Questioning.</a:t>
          </a:r>
        </a:p>
      </dgm:t>
    </dgm:pt>
    <dgm:pt modelId="{6E45DF9D-884F-411A-8B32-A613D0ECC5E8}" type="parTrans" cxnId="{5E314C52-7AE9-4728-AC24-CC73B4045871}">
      <dgm:prSet/>
      <dgm:spPr/>
      <dgm:t>
        <a:bodyPr/>
        <a:lstStyle/>
        <a:p>
          <a:endParaRPr lang="en-US"/>
        </a:p>
      </dgm:t>
    </dgm:pt>
    <dgm:pt modelId="{D15A45AB-29B1-4F12-80C5-BF77BB32E79F}" type="sibTrans" cxnId="{5E314C52-7AE9-4728-AC24-CC73B4045871}">
      <dgm:prSet/>
      <dgm:spPr/>
      <dgm:t>
        <a:bodyPr/>
        <a:lstStyle/>
        <a:p>
          <a:endParaRPr lang="en-US"/>
        </a:p>
      </dgm:t>
    </dgm:pt>
    <dgm:pt modelId="{FB439B70-414A-4F14-85A2-0D97E3D16045}">
      <dgm:prSet/>
      <dgm:spPr/>
      <dgm:t>
        <a:bodyPr/>
        <a:lstStyle/>
        <a:p>
          <a:r>
            <a:rPr lang="en-US"/>
            <a:t>Next, each 1st speaker provides a summary of the debate - 1.5 minutes each speaker.</a:t>
          </a:r>
        </a:p>
      </dgm:t>
    </dgm:pt>
    <dgm:pt modelId="{11470F29-8C17-441B-A82F-A74C0E101219}" type="parTrans" cxnId="{C5CCF36A-8B41-4001-BA91-45A11FA2F304}">
      <dgm:prSet/>
      <dgm:spPr/>
      <dgm:t>
        <a:bodyPr/>
        <a:lstStyle/>
        <a:p>
          <a:endParaRPr lang="en-US"/>
        </a:p>
      </dgm:t>
    </dgm:pt>
    <dgm:pt modelId="{CFB3FAE2-2976-490C-AB3E-EE81B15D4982}" type="sibTrans" cxnId="{C5CCF36A-8B41-4001-BA91-45A11FA2F304}">
      <dgm:prSet/>
      <dgm:spPr/>
      <dgm:t>
        <a:bodyPr/>
        <a:lstStyle/>
        <a:p>
          <a:endParaRPr lang="en-US"/>
        </a:p>
      </dgm:t>
    </dgm:pt>
    <dgm:pt modelId="{87760682-9387-49B3-818D-A9B97D22D9EE}">
      <dgm:prSet/>
      <dgm:spPr/>
      <dgm:t>
        <a:bodyPr/>
        <a:lstStyle/>
        <a:p>
          <a:r>
            <a:rPr lang="en-US"/>
            <a:t>Grand Cross Fire with all participants questioning, responding and persuading at the same time for 1.5 minutes.</a:t>
          </a:r>
        </a:p>
      </dgm:t>
    </dgm:pt>
    <dgm:pt modelId="{6455A0A4-3FA6-4023-821D-19DB88F66F79}" type="parTrans" cxnId="{6C31CC85-BE2E-493E-88AC-906C2DCA35DA}">
      <dgm:prSet/>
      <dgm:spPr/>
      <dgm:t>
        <a:bodyPr/>
        <a:lstStyle/>
        <a:p>
          <a:endParaRPr lang="en-US"/>
        </a:p>
      </dgm:t>
    </dgm:pt>
    <dgm:pt modelId="{AF4D3C2D-B2F3-4BC2-8615-B66803589BA2}" type="sibTrans" cxnId="{6C31CC85-BE2E-493E-88AC-906C2DCA35DA}">
      <dgm:prSet/>
      <dgm:spPr/>
      <dgm:t>
        <a:bodyPr/>
        <a:lstStyle/>
        <a:p>
          <a:endParaRPr lang="en-US"/>
        </a:p>
      </dgm:t>
    </dgm:pt>
    <dgm:pt modelId="{3B30CF62-2AD5-4315-A937-2A51AECD3ED6}">
      <dgm:prSet/>
      <dgm:spPr/>
      <dgm:t>
        <a:bodyPr/>
        <a:lstStyle/>
        <a:p>
          <a:r>
            <a:rPr lang="en-US"/>
            <a:t>The two rebuttalists each have a 1.5 minute final focus to persuade the judge as to what is the most important thing to weigh in the debate.</a:t>
          </a:r>
        </a:p>
      </dgm:t>
    </dgm:pt>
    <dgm:pt modelId="{00C82444-16AE-49B1-9E97-00CF4E3B6D2D}" type="parTrans" cxnId="{F5F14D53-C146-4030-91CD-B0E3B392EF8E}">
      <dgm:prSet/>
      <dgm:spPr/>
      <dgm:t>
        <a:bodyPr/>
        <a:lstStyle/>
        <a:p>
          <a:endParaRPr lang="en-US"/>
        </a:p>
      </dgm:t>
    </dgm:pt>
    <dgm:pt modelId="{CACADED6-A0CD-46EA-B036-8FE1701D514C}" type="sibTrans" cxnId="{F5F14D53-C146-4030-91CD-B0E3B392EF8E}">
      <dgm:prSet/>
      <dgm:spPr/>
      <dgm:t>
        <a:bodyPr/>
        <a:lstStyle/>
        <a:p>
          <a:endParaRPr lang="en-US"/>
        </a:p>
      </dgm:t>
    </dgm:pt>
    <dgm:pt modelId="{6815B58A-5520-4D45-8606-61D0DD7FDD6C}" type="pres">
      <dgm:prSet presAssocID="{E29F273E-AEF9-404D-BB7F-25AAB13F9C2A}" presName="linear" presStyleCnt="0">
        <dgm:presLayoutVars>
          <dgm:animLvl val="lvl"/>
          <dgm:resizeHandles val="exact"/>
        </dgm:presLayoutVars>
      </dgm:prSet>
      <dgm:spPr/>
    </dgm:pt>
    <dgm:pt modelId="{B7465BB6-FD6F-4595-90C5-FE1F2D600D63}" type="pres">
      <dgm:prSet presAssocID="{3A91B95D-391A-445C-9C70-990C2721CD26}" presName="parentText" presStyleLbl="node1" presStyleIdx="0" presStyleCnt="8">
        <dgm:presLayoutVars>
          <dgm:chMax val="0"/>
          <dgm:bulletEnabled val="1"/>
        </dgm:presLayoutVars>
      </dgm:prSet>
      <dgm:spPr/>
    </dgm:pt>
    <dgm:pt modelId="{8E59C4C1-6033-486E-A63E-871805433B3C}" type="pres">
      <dgm:prSet presAssocID="{7CA2BD93-DE46-4B89-B868-E8DC4446837B}" presName="spacer" presStyleCnt="0"/>
      <dgm:spPr/>
    </dgm:pt>
    <dgm:pt modelId="{7FD42D88-A460-4829-862D-FC977B72B25F}" type="pres">
      <dgm:prSet presAssocID="{ACDA769B-D295-4F71-956B-7B2255EAE18A}" presName="parentText" presStyleLbl="node1" presStyleIdx="1" presStyleCnt="8">
        <dgm:presLayoutVars>
          <dgm:chMax val="0"/>
          <dgm:bulletEnabled val="1"/>
        </dgm:presLayoutVars>
      </dgm:prSet>
      <dgm:spPr/>
    </dgm:pt>
    <dgm:pt modelId="{8E41130D-8DD7-4D23-97F5-4277A409E3A8}" type="pres">
      <dgm:prSet presAssocID="{F64AFDC1-C6BE-4E83-8F79-33E261461046}" presName="spacer" presStyleCnt="0"/>
      <dgm:spPr/>
    </dgm:pt>
    <dgm:pt modelId="{1F8798B0-B65F-40DE-ABBA-4DF26EE8273D}" type="pres">
      <dgm:prSet presAssocID="{820A8566-7E5E-4C40-9160-D7374CB62166}" presName="parentText" presStyleLbl="node1" presStyleIdx="2" presStyleCnt="8">
        <dgm:presLayoutVars>
          <dgm:chMax val="0"/>
          <dgm:bulletEnabled val="1"/>
        </dgm:presLayoutVars>
      </dgm:prSet>
      <dgm:spPr/>
    </dgm:pt>
    <dgm:pt modelId="{2937F5C5-8E45-422C-B6B9-72161EF9F508}" type="pres">
      <dgm:prSet presAssocID="{F63D0A49-B6C3-423A-AFD2-1974A0C29D1A}" presName="spacer" presStyleCnt="0"/>
      <dgm:spPr/>
    </dgm:pt>
    <dgm:pt modelId="{99191A14-5127-4ACB-A1F1-4CFCA36C4CF2}" type="pres">
      <dgm:prSet presAssocID="{5FA0C561-8D6A-4CB3-845D-CD5F40E597B8}" presName="parentText" presStyleLbl="node1" presStyleIdx="3" presStyleCnt="8">
        <dgm:presLayoutVars>
          <dgm:chMax val="0"/>
          <dgm:bulletEnabled val="1"/>
        </dgm:presLayoutVars>
      </dgm:prSet>
      <dgm:spPr/>
    </dgm:pt>
    <dgm:pt modelId="{D819DEB4-EF11-4407-A9E7-7480747D38D9}" type="pres">
      <dgm:prSet presAssocID="{C3F5FD09-CD7F-476A-AE9D-054E880B80DF}" presName="spacer" presStyleCnt="0"/>
      <dgm:spPr/>
    </dgm:pt>
    <dgm:pt modelId="{A40A927E-FA9E-4066-B8CC-BA0726E0F49D}" type="pres">
      <dgm:prSet presAssocID="{AC4D0B6D-E0EC-43B2-AA7A-27F709A98D12}" presName="parentText" presStyleLbl="node1" presStyleIdx="4" presStyleCnt="8">
        <dgm:presLayoutVars>
          <dgm:chMax val="0"/>
          <dgm:bulletEnabled val="1"/>
        </dgm:presLayoutVars>
      </dgm:prSet>
      <dgm:spPr/>
    </dgm:pt>
    <dgm:pt modelId="{274E39A5-19DE-4E1C-9147-DCE093349D31}" type="pres">
      <dgm:prSet presAssocID="{D15A45AB-29B1-4F12-80C5-BF77BB32E79F}" presName="spacer" presStyleCnt="0"/>
      <dgm:spPr/>
    </dgm:pt>
    <dgm:pt modelId="{2918D3FA-4E52-41A2-961E-BE00F090D783}" type="pres">
      <dgm:prSet presAssocID="{FB439B70-414A-4F14-85A2-0D97E3D16045}" presName="parentText" presStyleLbl="node1" presStyleIdx="5" presStyleCnt="8">
        <dgm:presLayoutVars>
          <dgm:chMax val="0"/>
          <dgm:bulletEnabled val="1"/>
        </dgm:presLayoutVars>
      </dgm:prSet>
      <dgm:spPr/>
    </dgm:pt>
    <dgm:pt modelId="{B18171A4-0DC4-4091-819B-E23B7E7D6AEE}" type="pres">
      <dgm:prSet presAssocID="{CFB3FAE2-2976-490C-AB3E-EE81B15D4982}" presName="spacer" presStyleCnt="0"/>
      <dgm:spPr/>
    </dgm:pt>
    <dgm:pt modelId="{1289EFAC-43BD-4015-A1AD-F59F3A4D61D8}" type="pres">
      <dgm:prSet presAssocID="{87760682-9387-49B3-818D-A9B97D22D9EE}" presName="parentText" presStyleLbl="node1" presStyleIdx="6" presStyleCnt="8">
        <dgm:presLayoutVars>
          <dgm:chMax val="0"/>
          <dgm:bulletEnabled val="1"/>
        </dgm:presLayoutVars>
      </dgm:prSet>
      <dgm:spPr/>
    </dgm:pt>
    <dgm:pt modelId="{34116DFE-CD21-4D4F-875F-49AFC33C43B0}" type="pres">
      <dgm:prSet presAssocID="{AF4D3C2D-B2F3-4BC2-8615-B66803589BA2}" presName="spacer" presStyleCnt="0"/>
      <dgm:spPr/>
    </dgm:pt>
    <dgm:pt modelId="{28507DCE-B779-4856-805B-DEDDDF9D2A44}" type="pres">
      <dgm:prSet presAssocID="{3B30CF62-2AD5-4315-A937-2A51AECD3ED6}" presName="parentText" presStyleLbl="node1" presStyleIdx="7" presStyleCnt="8">
        <dgm:presLayoutVars>
          <dgm:chMax val="0"/>
          <dgm:bulletEnabled val="1"/>
        </dgm:presLayoutVars>
      </dgm:prSet>
      <dgm:spPr/>
    </dgm:pt>
  </dgm:ptLst>
  <dgm:cxnLst>
    <dgm:cxn modelId="{9D407E21-BB39-467D-903E-BBE68F09C981}" type="presOf" srcId="{E29F273E-AEF9-404D-BB7F-25AAB13F9C2A}" destId="{6815B58A-5520-4D45-8606-61D0DD7FDD6C}" srcOrd="0" destOrd="0" presId="urn:microsoft.com/office/officeart/2005/8/layout/vList2"/>
    <dgm:cxn modelId="{A0AE3035-51A1-4C06-87EE-52876F0FC075}" type="presOf" srcId="{5FA0C561-8D6A-4CB3-845D-CD5F40E597B8}" destId="{99191A14-5127-4ACB-A1F1-4CFCA36C4CF2}" srcOrd="0" destOrd="0" presId="urn:microsoft.com/office/officeart/2005/8/layout/vList2"/>
    <dgm:cxn modelId="{8B438E39-38FA-4B56-8656-9E3D184C4A54}" srcId="{E29F273E-AEF9-404D-BB7F-25AAB13F9C2A}" destId="{5FA0C561-8D6A-4CB3-845D-CD5F40E597B8}" srcOrd="3" destOrd="0" parTransId="{B843EF73-0C79-4593-8CA1-B8BB4C9CEE65}" sibTransId="{C3F5FD09-CD7F-476A-AE9D-054E880B80DF}"/>
    <dgm:cxn modelId="{A7B1303A-E992-4F2D-AD6C-B6BFBBCA79B1}" type="presOf" srcId="{820A8566-7E5E-4C40-9160-D7374CB62166}" destId="{1F8798B0-B65F-40DE-ABBA-4DF26EE8273D}" srcOrd="0" destOrd="0" presId="urn:microsoft.com/office/officeart/2005/8/layout/vList2"/>
    <dgm:cxn modelId="{D11C366A-8333-4362-BD14-D0C16201E530}" type="presOf" srcId="{3A91B95D-391A-445C-9C70-990C2721CD26}" destId="{B7465BB6-FD6F-4595-90C5-FE1F2D600D63}" srcOrd="0" destOrd="0" presId="urn:microsoft.com/office/officeart/2005/8/layout/vList2"/>
    <dgm:cxn modelId="{C5CCF36A-8B41-4001-BA91-45A11FA2F304}" srcId="{E29F273E-AEF9-404D-BB7F-25AAB13F9C2A}" destId="{FB439B70-414A-4F14-85A2-0D97E3D16045}" srcOrd="5" destOrd="0" parTransId="{11470F29-8C17-441B-A82F-A74C0E101219}" sibTransId="{CFB3FAE2-2976-490C-AB3E-EE81B15D4982}"/>
    <dgm:cxn modelId="{B84C726B-B6D9-44A3-B144-4685013287B7}" srcId="{E29F273E-AEF9-404D-BB7F-25AAB13F9C2A}" destId="{ACDA769B-D295-4F71-956B-7B2255EAE18A}" srcOrd="1" destOrd="0" parTransId="{84EEE9EF-4D05-4524-A3AA-DD28E3E82D52}" sibTransId="{F64AFDC1-C6BE-4E83-8F79-33E261461046}"/>
    <dgm:cxn modelId="{5E314C52-7AE9-4728-AC24-CC73B4045871}" srcId="{E29F273E-AEF9-404D-BB7F-25AAB13F9C2A}" destId="{AC4D0B6D-E0EC-43B2-AA7A-27F709A98D12}" srcOrd="4" destOrd="0" parTransId="{6E45DF9D-884F-411A-8B32-A613D0ECC5E8}" sibTransId="{D15A45AB-29B1-4F12-80C5-BF77BB32E79F}"/>
    <dgm:cxn modelId="{F5F14D53-C146-4030-91CD-B0E3B392EF8E}" srcId="{E29F273E-AEF9-404D-BB7F-25AAB13F9C2A}" destId="{3B30CF62-2AD5-4315-A937-2A51AECD3ED6}" srcOrd="7" destOrd="0" parTransId="{00C82444-16AE-49B1-9E97-00CF4E3B6D2D}" sibTransId="{CACADED6-A0CD-46EA-B036-8FE1701D514C}"/>
    <dgm:cxn modelId="{5416B87B-128A-456C-B7DB-EFC2E9A8CDFA}" type="presOf" srcId="{FB439B70-414A-4F14-85A2-0D97E3D16045}" destId="{2918D3FA-4E52-41A2-961E-BE00F090D783}" srcOrd="0" destOrd="0" presId="urn:microsoft.com/office/officeart/2005/8/layout/vList2"/>
    <dgm:cxn modelId="{4079B97D-2F1F-484F-85E8-19B883FFB296}" srcId="{E29F273E-AEF9-404D-BB7F-25AAB13F9C2A}" destId="{3A91B95D-391A-445C-9C70-990C2721CD26}" srcOrd="0" destOrd="0" parTransId="{EFAE1155-4880-4C6D-9E28-B3B64B090314}" sibTransId="{7CA2BD93-DE46-4B89-B868-E8DC4446837B}"/>
    <dgm:cxn modelId="{8E33A681-16A7-4077-8035-73B52F52FFCE}" type="presOf" srcId="{AC4D0B6D-E0EC-43B2-AA7A-27F709A98D12}" destId="{A40A927E-FA9E-4066-B8CC-BA0726E0F49D}" srcOrd="0" destOrd="0" presId="urn:microsoft.com/office/officeart/2005/8/layout/vList2"/>
    <dgm:cxn modelId="{6C31CC85-BE2E-493E-88AC-906C2DCA35DA}" srcId="{E29F273E-AEF9-404D-BB7F-25AAB13F9C2A}" destId="{87760682-9387-49B3-818D-A9B97D22D9EE}" srcOrd="6" destOrd="0" parTransId="{6455A0A4-3FA6-4023-821D-19DB88F66F79}" sibTransId="{AF4D3C2D-B2F3-4BC2-8615-B66803589BA2}"/>
    <dgm:cxn modelId="{B177448F-DC93-4010-A5E3-C75DFF0A483C}" type="presOf" srcId="{3B30CF62-2AD5-4315-A937-2A51AECD3ED6}" destId="{28507DCE-B779-4856-805B-DEDDDF9D2A44}" srcOrd="0" destOrd="0" presId="urn:microsoft.com/office/officeart/2005/8/layout/vList2"/>
    <dgm:cxn modelId="{0E5FDD9A-0204-4D45-804A-09B8B6F7B1A7}" srcId="{E29F273E-AEF9-404D-BB7F-25AAB13F9C2A}" destId="{820A8566-7E5E-4C40-9160-D7374CB62166}" srcOrd="2" destOrd="0" parTransId="{5CC512D4-BE4A-4CBA-A6F1-4B96CB138D50}" sibTransId="{F63D0A49-B6C3-423A-AFD2-1974A0C29D1A}"/>
    <dgm:cxn modelId="{893BE0C8-0D43-44B1-B4FD-947E9D5F1B08}" type="presOf" srcId="{87760682-9387-49B3-818D-A9B97D22D9EE}" destId="{1289EFAC-43BD-4015-A1AD-F59F3A4D61D8}" srcOrd="0" destOrd="0" presId="urn:microsoft.com/office/officeart/2005/8/layout/vList2"/>
    <dgm:cxn modelId="{9EC161EC-CB59-4E78-BC08-7D034D947628}" type="presOf" srcId="{ACDA769B-D295-4F71-956B-7B2255EAE18A}" destId="{7FD42D88-A460-4829-862D-FC977B72B25F}" srcOrd="0" destOrd="0" presId="urn:microsoft.com/office/officeart/2005/8/layout/vList2"/>
    <dgm:cxn modelId="{6B016FCE-39C9-4BC4-A9C0-6C18EB599DD6}" type="presParOf" srcId="{6815B58A-5520-4D45-8606-61D0DD7FDD6C}" destId="{B7465BB6-FD6F-4595-90C5-FE1F2D600D63}" srcOrd="0" destOrd="0" presId="urn:microsoft.com/office/officeart/2005/8/layout/vList2"/>
    <dgm:cxn modelId="{89F6A83C-2699-4A98-9487-562FFF073034}" type="presParOf" srcId="{6815B58A-5520-4D45-8606-61D0DD7FDD6C}" destId="{8E59C4C1-6033-486E-A63E-871805433B3C}" srcOrd="1" destOrd="0" presId="urn:microsoft.com/office/officeart/2005/8/layout/vList2"/>
    <dgm:cxn modelId="{F7E94BEA-6A56-4195-8956-FAED295D790B}" type="presParOf" srcId="{6815B58A-5520-4D45-8606-61D0DD7FDD6C}" destId="{7FD42D88-A460-4829-862D-FC977B72B25F}" srcOrd="2" destOrd="0" presId="urn:microsoft.com/office/officeart/2005/8/layout/vList2"/>
    <dgm:cxn modelId="{B9698756-4A04-4DC3-80B7-EA4BF6B71D30}" type="presParOf" srcId="{6815B58A-5520-4D45-8606-61D0DD7FDD6C}" destId="{8E41130D-8DD7-4D23-97F5-4277A409E3A8}" srcOrd="3" destOrd="0" presId="urn:microsoft.com/office/officeart/2005/8/layout/vList2"/>
    <dgm:cxn modelId="{73054EB7-D5C5-42B3-B1EE-6E388F6EE400}" type="presParOf" srcId="{6815B58A-5520-4D45-8606-61D0DD7FDD6C}" destId="{1F8798B0-B65F-40DE-ABBA-4DF26EE8273D}" srcOrd="4" destOrd="0" presId="urn:microsoft.com/office/officeart/2005/8/layout/vList2"/>
    <dgm:cxn modelId="{73A90867-B3F6-47A1-9F26-D20EAF9A744C}" type="presParOf" srcId="{6815B58A-5520-4D45-8606-61D0DD7FDD6C}" destId="{2937F5C5-8E45-422C-B6B9-72161EF9F508}" srcOrd="5" destOrd="0" presId="urn:microsoft.com/office/officeart/2005/8/layout/vList2"/>
    <dgm:cxn modelId="{D7852953-67FD-4A27-BF22-CFE50A19DF63}" type="presParOf" srcId="{6815B58A-5520-4D45-8606-61D0DD7FDD6C}" destId="{99191A14-5127-4ACB-A1F1-4CFCA36C4CF2}" srcOrd="6" destOrd="0" presId="urn:microsoft.com/office/officeart/2005/8/layout/vList2"/>
    <dgm:cxn modelId="{014D0821-69D8-4E5E-B319-7CA6D2EA4646}" type="presParOf" srcId="{6815B58A-5520-4D45-8606-61D0DD7FDD6C}" destId="{D819DEB4-EF11-4407-A9E7-7480747D38D9}" srcOrd="7" destOrd="0" presId="urn:microsoft.com/office/officeart/2005/8/layout/vList2"/>
    <dgm:cxn modelId="{2F88092A-A69D-48B6-8EED-DB1F149F0212}" type="presParOf" srcId="{6815B58A-5520-4D45-8606-61D0DD7FDD6C}" destId="{A40A927E-FA9E-4066-B8CC-BA0726E0F49D}" srcOrd="8" destOrd="0" presId="urn:microsoft.com/office/officeart/2005/8/layout/vList2"/>
    <dgm:cxn modelId="{5A85BC26-2F60-4901-9786-FB3FE45C5A5F}" type="presParOf" srcId="{6815B58A-5520-4D45-8606-61D0DD7FDD6C}" destId="{274E39A5-19DE-4E1C-9147-DCE093349D31}" srcOrd="9" destOrd="0" presId="urn:microsoft.com/office/officeart/2005/8/layout/vList2"/>
    <dgm:cxn modelId="{27FEB585-BFDA-4790-95E7-7D714103BC92}" type="presParOf" srcId="{6815B58A-5520-4D45-8606-61D0DD7FDD6C}" destId="{2918D3FA-4E52-41A2-961E-BE00F090D783}" srcOrd="10" destOrd="0" presId="urn:microsoft.com/office/officeart/2005/8/layout/vList2"/>
    <dgm:cxn modelId="{C81C615C-3D86-41F9-B52F-1EBA83608D27}" type="presParOf" srcId="{6815B58A-5520-4D45-8606-61D0DD7FDD6C}" destId="{B18171A4-0DC4-4091-819B-E23B7E7D6AEE}" srcOrd="11" destOrd="0" presId="urn:microsoft.com/office/officeart/2005/8/layout/vList2"/>
    <dgm:cxn modelId="{582BBD88-FC72-4FBB-80B4-68215EAE168D}" type="presParOf" srcId="{6815B58A-5520-4D45-8606-61D0DD7FDD6C}" destId="{1289EFAC-43BD-4015-A1AD-F59F3A4D61D8}" srcOrd="12" destOrd="0" presId="urn:microsoft.com/office/officeart/2005/8/layout/vList2"/>
    <dgm:cxn modelId="{9CBA59AD-635B-4D8D-B6E2-FEC1CF9D1987}" type="presParOf" srcId="{6815B58A-5520-4D45-8606-61D0DD7FDD6C}" destId="{34116DFE-CD21-4D4F-875F-49AFC33C43B0}" srcOrd="13" destOrd="0" presId="urn:microsoft.com/office/officeart/2005/8/layout/vList2"/>
    <dgm:cxn modelId="{D93B2EAE-C151-4036-A216-F762A402DE7D}" type="presParOf" srcId="{6815B58A-5520-4D45-8606-61D0DD7FDD6C}" destId="{28507DCE-B779-4856-805B-DEDDDF9D2A4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3BAEE-A699-4709-B924-65348BD27C07}">
      <dsp:nvSpPr>
        <dsp:cNvPr id="0" name=""/>
        <dsp:cNvSpPr/>
      </dsp:nvSpPr>
      <dsp:spPr>
        <a:xfrm>
          <a:off x="2946" y="226351"/>
          <a:ext cx="2337792" cy="32729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488950">
            <a:lnSpc>
              <a:spcPct val="90000"/>
            </a:lnSpc>
            <a:spcBef>
              <a:spcPct val="0"/>
            </a:spcBef>
            <a:spcAft>
              <a:spcPct val="35000"/>
            </a:spcAft>
            <a:buNone/>
          </a:pPr>
          <a:r>
            <a:rPr lang="en-US" sz="1100" b="0" i="0" kern="1200"/>
            <a:t>Start round as soon as you get into the room. DO NOT wait until all students are present, some may be trying to find the room. If Extemp, they come in one at a time. </a:t>
          </a:r>
          <a:endParaRPr lang="en-US" sz="1100" kern="1200"/>
        </a:p>
      </dsp:txBody>
      <dsp:txXfrm>
        <a:off x="2946" y="1470056"/>
        <a:ext cx="2337792" cy="1963745"/>
      </dsp:txXfrm>
    </dsp:sp>
    <dsp:sp modelId="{2C5D85DD-6AC7-4250-967D-1703C1A7761B}">
      <dsp:nvSpPr>
        <dsp:cNvPr id="0" name=""/>
        <dsp:cNvSpPr/>
      </dsp:nvSpPr>
      <dsp:spPr>
        <a:xfrm>
          <a:off x="680906" y="553642"/>
          <a:ext cx="981872" cy="9818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24698" y="697434"/>
        <a:ext cx="694288" cy="694288"/>
      </dsp:txXfrm>
    </dsp:sp>
    <dsp:sp modelId="{6C208CC9-F694-4507-B31B-35DE07B88AC9}">
      <dsp:nvSpPr>
        <dsp:cNvPr id="0" name=""/>
        <dsp:cNvSpPr/>
      </dsp:nvSpPr>
      <dsp:spPr>
        <a:xfrm>
          <a:off x="2946" y="3499188"/>
          <a:ext cx="2337792" cy="72"/>
        </a:xfrm>
        <a:prstGeom prst="rect">
          <a:avLst/>
        </a:prstGeom>
        <a:solidFill>
          <a:schemeClr val="accent2">
            <a:hueOff val="-189053"/>
            <a:satOff val="213"/>
            <a:lumOff val="504"/>
            <a:alphaOff val="0"/>
          </a:schemeClr>
        </a:solidFill>
        <a:ln w="12700"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E72360D-EF94-4E82-8096-6928F1D7AB3B}">
      <dsp:nvSpPr>
        <dsp:cNvPr id="0" name=""/>
        <dsp:cNvSpPr/>
      </dsp:nvSpPr>
      <dsp:spPr>
        <a:xfrm>
          <a:off x="2574518" y="226351"/>
          <a:ext cx="2337792" cy="3272909"/>
        </a:xfrm>
        <a:prstGeom prst="rect">
          <a:avLst/>
        </a:prstGeom>
        <a:solidFill>
          <a:schemeClr val="accent2">
            <a:tint val="40000"/>
            <a:alpha val="90000"/>
            <a:hueOff val="-613955"/>
            <a:satOff val="4090"/>
            <a:lumOff val="374"/>
            <a:alphaOff val="0"/>
          </a:schemeClr>
        </a:solidFill>
        <a:ln w="12700"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488950">
            <a:lnSpc>
              <a:spcPct val="90000"/>
            </a:lnSpc>
            <a:spcBef>
              <a:spcPct val="0"/>
            </a:spcBef>
            <a:spcAft>
              <a:spcPct val="35000"/>
            </a:spcAft>
            <a:buNone/>
          </a:pPr>
          <a:r>
            <a:rPr lang="en-US" sz="1100" b="0" i="0" kern="1200"/>
            <a:t>Take notes during performances to provide detailed comments to the kids. </a:t>
          </a:r>
          <a:endParaRPr lang="en-US" sz="1100" kern="1200"/>
        </a:p>
      </dsp:txBody>
      <dsp:txXfrm>
        <a:off x="2574518" y="1470056"/>
        <a:ext cx="2337792" cy="1963745"/>
      </dsp:txXfrm>
    </dsp:sp>
    <dsp:sp modelId="{79C8F3CD-3720-4B35-9D3C-73B296840A28}">
      <dsp:nvSpPr>
        <dsp:cNvPr id="0" name=""/>
        <dsp:cNvSpPr/>
      </dsp:nvSpPr>
      <dsp:spPr>
        <a:xfrm>
          <a:off x="3252477" y="553642"/>
          <a:ext cx="981872" cy="981872"/>
        </a:xfrm>
        <a:prstGeom prst="ellipse">
          <a:avLst/>
        </a:prstGeom>
        <a:solidFill>
          <a:schemeClr val="accent2">
            <a:hueOff val="-378107"/>
            <a:satOff val="426"/>
            <a:lumOff val="1009"/>
            <a:alphaOff val="0"/>
          </a:schemeClr>
        </a:solidFill>
        <a:ln w="12700"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96269" y="697434"/>
        <a:ext cx="694288" cy="694288"/>
      </dsp:txXfrm>
    </dsp:sp>
    <dsp:sp modelId="{465995C4-0427-4D8F-8D78-3AE8C5E766E6}">
      <dsp:nvSpPr>
        <dsp:cNvPr id="0" name=""/>
        <dsp:cNvSpPr/>
      </dsp:nvSpPr>
      <dsp:spPr>
        <a:xfrm>
          <a:off x="2574518" y="3499188"/>
          <a:ext cx="2337792" cy="72"/>
        </a:xfrm>
        <a:prstGeom prst="rect">
          <a:avLst/>
        </a:prstGeom>
        <a:solidFill>
          <a:schemeClr val="accent2">
            <a:hueOff val="-567160"/>
            <a:satOff val="639"/>
            <a:lumOff val="1513"/>
            <a:alphaOff val="0"/>
          </a:schemeClr>
        </a:solidFill>
        <a:ln w="12700"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38AF813-8B67-457E-AC3A-E918D2D75494}">
      <dsp:nvSpPr>
        <dsp:cNvPr id="0" name=""/>
        <dsp:cNvSpPr/>
      </dsp:nvSpPr>
      <dsp:spPr>
        <a:xfrm>
          <a:off x="5146089" y="226351"/>
          <a:ext cx="2337792" cy="3272909"/>
        </a:xfrm>
        <a:prstGeom prst="rect">
          <a:avLst/>
        </a:prstGeom>
        <a:solidFill>
          <a:schemeClr val="accent2">
            <a:tint val="40000"/>
            <a:alpha val="90000"/>
            <a:hueOff val="-1227910"/>
            <a:satOff val="8180"/>
            <a:lumOff val="748"/>
            <a:alphaOff val="0"/>
          </a:schemeClr>
        </a:solidFill>
        <a:ln w="12700"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488950">
            <a:lnSpc>
              <a:spcPct val="90000"/>
            </a:lnSpc>
            <a:spcBef>
              <a:spcPct val="0"/>
            </a:spcBef>
            <a:spcAft>
              <a:spcPct val="35000"/>
            </a:spcAft>
            <a:buNone/>
          </a:pPr>
          <a:r>
            <a:rPr lang="en-US" sz="1100" kern="1200"/>
            <a:t>Rank performers 1</a:t>
          </a:r>
          <a:r>
            <a:rPr lang="en-US" sz="1100" kern="1200" baseline="30000"/>
            <a:t>st</a:t>
          </a:r>
          <a:r>
            <a:rPr lang="en-US" sz="1100" kern="1200"/>
            <a:t>, 2</a:t>
          </a:r>
          <a:r>
            <a:rPr lang="en-US" sz="1100" kern="1200" baseline="30000"/>
            <a:t>nd</a:t>
          </a:r>
          <a:r>
            <a:rPr lang="en-US" sz="1100" kern="1200"/>
            <a:t>, 3</a:t>
          </a:r>
          <a:r>
            <a:rPr lang="en-US" sz="1100" kern="1200" baseline="30000"/>
            <a:t>rd</a:t>
          </a:r>
          <a:r>
            <a:rPr lang="en-US" sz="1100" kern="1200"/>
            <a:t>, and so on… There cannot be any ties. Put in speaker points from 90-100 based on how well they spoke. Just because they got first doesn’t mean they have to earn 100 speaker points.</a:t>
          </a:r>
        </a:p>
      </dsp:txBody>
      <dsp:txXfrm>
        <a:off x="5146089" y="1470056"/>
        <a:ext cx="2337792" cy="1963745"/>
      </dsp:txXfrm>
    </dsp:sp>
    <dsp:sp modelId="{48887EDE-A7EB-4456-83A4-EC5A39DE03DE}">
      <dsp:nvSpPr>
        <dsp:cNvPr id="0" name=""/>
        <dsp:cNvSpPr/>
      </dsp:nvSpPr>
      <dsp:spPr>
        <a:xfrm>
          <a:off x="5824049" y="553642"/>
          <a:ext cx="981872" cy="981872"/>
        </a:xfrm>
        <a:prstGeom prst="ellipse">
          <a:avLst/>
        </a:prstGeom>
        <a:solidFill>
          <a:schemeClr val="accent2">
            <a:hueOff val="-756213"/>
            <a:satOff val="853"/>
            <a:lumOff val="2017"/>
            <a:alphaOff val="0"/>
          </a:schemeClr>
        </a:solidFill>
        <a:ln w="12700"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967841" y="697434"/>
        <a:ext cx="694288" cy="694288"/>
      </dsp:txXfrm>
    </dsp:sp>
    <dsp:sp modelId="{49F4875C-391B-45DC-9E99-B1ECBE31B8C8}">
      <dsp:nvSpPr>
        <dsp:cNvPr id="0" name=""/>
        <dsp:cNvSpPr/>
      </dsp:nvSpPr>
      <dsp:spPr>
        <a:xfrm>
          <a:off x="5146089" y="3499188"/>
          <a:ext cx="2337792" cy="72"/>
        </a:xfrm>
        <a:prstGeom prst="rect">
          <a:avLst/>
        </a:prstGeom>
        <a:solidFill>
          <a:schemeClr val="accent2">
            <a:hueOff val="-945266"/>
            <a:satOff val="1066"/>
            <a:lumOff val="2521"/>
            <a:alphaOff val="0"/>
          </a:schemeClr>
        </a:solidFill>
        <a:ln w="12700"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2E1FB7C-0893-46A1-B27A-C14B70993BA4}">
      <dsp:nvSpPr>
        <dsp:cNvPr id="0" name=""/>
        <dsp:cNvSpPr/>
      </dsp:nvSpPr>
      <dsp:spPr>
        <a:xfrm>
          <a:off x="7717661" y="226351"/>
          <a:ext cx="2337792" cy="3272909"/>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488950">
            <a:lnSpc>
              <a:spcPct val="90000"/>
            </a:lnSpc>
            <a:spcBef>
              <a:spcPct val="0"/>
            </a:spcBef>
            <a:spcAft>
              <a:spcPct val="35000"/>
            </a:spcAft>
            <a:buNone/>
          </a:pPr>
          <a:r>
            <a:rPr lang="en-US" sz="1100" kern="1200"/>
            <a:t>Write detailed comments! The students use these comments to help them change their approach and practice. The coaches use this to help the students.</a:t>
          </a:r>
        </a:p>
      </dsp:txBody>
      <dsp:txXfrm>
        <a:off x="7717661" y="1470056"/>
        <a:ext cx="2337792" cy="1963745"/>
      </dsp:txXfrm>
    </dsp:sp>
    <dsp:sp modelId="{2B5B82CB-1732-4A52-B64B-B1D5A4ED8A19}">
      <dsp:nvSpPr>
        <dsp:cNvPr id="0" name=""/>
        <dsp:cNvSpPr/>
      </dsp:nvSpPr>
      <dsp:spPr>
        <a:xfrm>
          <a:off x="8395620" y="553642"/>
          <a:ext cx="981872" cy="981872"/>
        </a:xfrm>
        <a:prstGeom prst="ellipse">
          <a:avLst/>
        </a:prstGeom>
        <a:solidFill>
          <a:schemeClr val="accent2">
            <a:hueOff val="-1134320"/>
            <a:satOff val="1279"/>
            <a:lumOff val="3026"/>
            <a:alphaOff val="0"/>
          </a:schemeClr>
        </a:solidFill>
        <a:ln w="12700"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539412" y="697434"/>
        <a:ext cx="694288" cy="694288"/>
      </dsp:txXfrm>
    </dsp:sp>
    <dsp:sp modelId="{0A53C38A-9356-41C6-BE93-19664BB31A80}">
      <dsp:nvSpPr>
        <dsp:cNvPr id="0" name=""/>
        <dsp:cNvSpPr/>
      </dsp:nvSpPr>
      <dsp:spPr>
        <a:xfrm>
          <a:off x="7717661" y="3499188"/>
          <a:ext cx="2337792" cy="72"/>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64F9-FFB0-4BCF-B015-AD0EDE35ACED}">
      <dsp:nvSpPr>
        <dsp:cNvPr id="0" name=""/>
        <dsp:cNvSpPr/>
      </dsp:nvSpPr>
      <dsp:spPr>
        <a:xfrm>
          <a:off x="0" y="3937438"/>
          <a:ext cx="5906181" cy="1292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Speech should be memorized</a:t>
          </a:r>
        </a:p>
      </dsp:txBody>
      <dsp:txXfrm>
        <a:off x="0" y="3937438"/>
        <a:ext cx="5906181" cy="1292355"/>
      </dsp:txXfrm>
    </dsp:sp>
    <dsp:sp modelId="{5B2F98E6-EA09-42CA-865D-62B59B7E37D9}">
      <dsp:nvSpPr>
        <dsp:cNvPr id="0" name=""/>
        <dsp:cNvSpPr/>
      </dsp:nvSpPr>
      <dsp:spPr>
        <a:xfrm rot="10800000">
          <a:off x="0" y="1969181"/>
          <a:ext cx="5906181" cy="198764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OO should </a:t>
          </a:r>
          <a:r>
            <a:rPr lang="en-US" sz="1800" b="1" kern="1200"/>
            <a:t>persuade</a:t>
          </a:r>
          <a:r>
            <a:rPr lang="en-US" sz="1800" kern="1200"/>
            <a:t> the audience of something that is important to the speaker. Sometimes it is an issue or problem regarding the world or society in general. But the topic is totally up to the performer.</a:t>
          </a:r>
        </a:p>
      </dsp:txBody>
      <dsp:txXfrm rot="10800000">
        <a:off x="0" y="1969181"/>
        <a:ext cx="5906181" cy="1291510"/>
      </dsp:txXfrm>
    </dsp:sp>
    <dsp:sp modelId="{EF9A74D6-D547-4DC8-9B99-0D0759B115D1}">
      <dsp:nvSpPr>
        <dsp:cNvPr id="0" name=""/>
        <dsp:cNvSpPr/>
      </dsp:nvSpPr>
      <dsp:spPr>
        <a:xfrm rot="10800000">
          <a:off x="0" y="924"/>
          <a:ext cx="5906181" cy="198764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Five minute speech with 30 second grace (no penalty!!)</a:t>
          </a:r>
        </a:p>
      </dsp:txBody>
      <dsp:txXfrm rot="10800000">
        <a:off x="0" y="924"/>
        <a:ext cx="5906181" cy="1291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CC40A-77D5-496C-9BFA-DFF600D1315F}">
      <dsp:nvSpPr>
        <dsp:cNvPr id="0" name=""/>
        <dsp:cNvSpPr/>
      </dsp:nvSpPr>
      <dsp:spPr>
        <a:xfrm>
          <a:off x="0" y="6636"/>
          <a:ext cx="5906181" cy="7520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F7988-947B-483B-A14B-456253B3A873}">
      <dsp:nvSpPr>
        <dsp:cNvPr id="0" name=""/>
        <dsp:cNvSpPr/>
      </dsp:nvSpPr>
      <dsp:spPr>
        <a:xfrm>
          <a:off x="227499" y="175850"/>
          <a:ext cx="414039" cy="4136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68D462-AF3F-4C76-A347-F05D795A4853}">
      <dsp:nvSpPr>
        <dsp:cNvPr id="0" name=""/>
        <dsp:cNvSpPr/>
      </dsp:nvSpPr>
      <dsp:spPr>
        <a:xfrm>
          <a:off x="869038" y="6636"/>
          <a:ext cx="4972004" cy="8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30" tIns="92030" rIns="92030" bIns="92030" numCol="1" spcCol="1270" anchor="ctr" anchorCtr="0">
          <a:noAutofit/>
        </a:bodyPr>
        <a:lstStyle/>
        <a:p>
          <a:pPr marL="0" lvl="0" indent="0" algn="l" defTabSz="622300">
            <a:lnSpc>
              <a:spcPct val="90000"/>
            </a:lnSpc>
            <a:spcBef>
              <a:spcPct val="0"/>
            </a:spcBef>
            <a:spcAft>
              <a:spcPct val="35000"/>
            </a:spcAft>
            <a:buNone/>
          </a:pPr>
          <a:r>
            <a:rPr lang="en-US" sz="1400" kern="1200" dirty="0"/>
            <a:t>Click “Start Round” in </a:t>
          </a:r>
          <a:r>
            <a:rPr lang="en-US" sz="1400" kern="1200" dirty="0" err="1">
              <a:latin typeface="Century Gothic" panose="020B0502020202020204"/>
            </a:rPr>
            <a:t>Speechwire</a:t>
          </a:r>
          <a:r>
            <a:rPr lang="en-US" sz="1400" kern="1200" dirty="0"/>
            <a:t> as soon as you are in your room. </a:t>
          </a:r>
        </a:p>
      </dsp:txBody>
      <dsp:txXfrm>
        <a:off x="869038" y="6636"/>
        <a:ext cx="4972004" cy="869574"/>
      </dsp:txXfrm>
    </dsp:sp>
    <dsp:sp modelId="{860BCA5C-2622-406E-9211-DC859770A103}">
      <dsp:nvSpPr>
        <dsp:cNvPr id="0" name=""/>
        <dsp:cNvSpPr/>
      </dsp:nvSpPr>
      <dsp:spPr>
        <a:xfrm>
          <a:off x="0" y="1093604"/>
          <a:ext cx="5906181" cy="7520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14419-0A6B-4343-AC09-618A64066269}">
      <dsp:nvSpPr>
        <dsp:cNvPr id="0" name=""/>
        <dsp:cNvSpPr/>
      </dsp:nvSpPr>
      <dsp:spPr>
        <a:xfrm>
          <a:off x="227499" y="1262818"/>
          <a:ext cx="414039" cy="4136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10BFE6-B29B-4251-82EF-E1369F0F87FD}">
      <dsp:nvSpPr>
        <dsp:cNvPr id="0" name=""/>
        <dsp:cNvSpPr/>
      </dsp:nvSpPr>
      <dsp:spPr>
        <a:xfrm>
          <a:off x="869038" y="1093604"/>
          <a:ext cx="4972004" cy="8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30" tIns="92030" rIns="92030" bIns="92030" numCol="1" spcCol="1270" anchor="ctr" anchorCtr="0">
          <a:noAutofit/>
        </a:bodyPr>
        <a:lstStyle/>
        <a:p>
          <a:pPr marL="0" lvl="0" indent="0" algn="l" defTabSz="622300">
            <a:lnSpc>
              <a:spcPct val="90000"/>
            </a:lnSpc>
            <a:spcBef>
              <a:spcPct val="0"/>
            </a:spcBef>
            <a:spcAft>
              <a:spcPct val="35000"/>
            </a:spcAft>
            <a:buNone/>
          </a:pPr>
          <a:r>
            <a:rPr lang="en-US" sz="1400" kern="1200" dirty="0"/>
            <a:t>Judge is the official time-keeper</a:t>
          </a:r>
        </a:p>
      </dsp:txBody>
      <dsp:txXfrm>
        <a:off x="869038" y="1093604"/>
        <a:ext cx="4972004" cy="869574"/>
      </dsp:txXfrm>
    </dsp:sp>
    <dsp:sp modelId="{41AC8C4E-12C0-4F0B-92B3-9699F8A499F3}">
      <dsp:nvSpPr>
        <dsp:cNvPr id="0" name=""/>
        <dsp:cNvSpPr/>
      </dsp:nvSpPr>
      <dsp:spPr>
        <a:xfrm>
          <a:off x="0" y="2180571"/>
          <a:ext cx="5906181" cy="7520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8BE49-EC37-49FF-AFAE-A1C112D4C8A5}">
      <dsp:nvSpPr>
        <dsp:cNvPr id="0" name=""/>
        <dsp:cNvSpPr/>
      </dsp:nvSpPr>
      <dsp:spPr>
        <a:xfrm>
          <a:off x="227499" y="2349786"/>
          <a:ext cx="414039" cy="4136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FEDAD3-7D34-45E1-8590-CBEDE6D6E11B}">
      <dsp:nvSpPr>
        <dsp:cNvPr id="0" name=""/>
        <dsp:cNvSpPr/>
      </dsp:nvSpPr>
      <dsp:spPr>
        <a:xfrm>
          <a:off x="869038" y="2180571"/>
          <a:ext cx="4972004" cy="8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30" tIns="92030" rIns="92030" bIns="92030" numCol="1" spcCol="1270" anchor="ctr" anchorCtr="0">
          <a:noAutofit/>
        </a:bodyPr>
        <a:lstStyle/>
        <a:p>
          <a:pPr marL="0" lvl="0" indent="0" algn="l" defTabSz="622300" rtl="0">
            <a:lnSpc>
              <a:spcPct val="90000"/>
            </a:lnSpc>
            <a:spcBef>
              <a:spcPct val="0"/>
            </a:spcBef>
            <a:spcAft>
              <a:spcPct val="35000"/>
            </a:spcAft>
            <a:buNone/>
          </a:pPr>
          <a:r>
            <a:rPr lang="en-US" sz="1400" kern="1200" dirty="0"/>
            <a:t>If you think there is a rule infraction, rank the round as if there were NO infractions. Then, go to the </a:t>
          </a:r>
          <a:r>
            <a:rPr lang="en-US" sz="1400" kern="1200" dirty="0">
              <a:latin typeface="Century Gothic" panose="020B0502020202020204"/>
            </a:rPr>
            <a:t>Judges'</a:t>
          </a:r>
          <a:r>
            <a:rPr lang="en-US" sz="1400" kern="1200" dirty="0"/>
            <a:t> </a:t>
          </a:r>
          <a:r>
            <a:rPr lang="en-US" sz="1400" kern="1200" dirty="0">
              <a:latin typeface="Century Gothic" panose="020B0502020202020204"/>
            </a:rPr>
            <a:t>Lounge </a:t>
          </a:r>
          <a:r>
            <a:rPr lang="en-US" sz="1400" kern="1200" dirty="0"/>
            <a:t>and ask the district staff.</a:t>
          </a:r>
        </a:p>
      </dsp:txBody>
      <dsp:txXfrm>
        <a:off x="869038" y="2180571"/>
        <a:ext cx="4972004" cy="869574"/>
      </dsp:txXfrm>
    </dsp:sp>
    <dsp:sp modelId="{CFA2DAC1-C696-40C3-A155-56B1C7D0FAF2}">
      <dsp:nvSpPr>
        <dsp:cNvPr id="0" name=""/>
        <dsp:cNvSpPr/>
      </dsp:nvSpPr>
      <dsp:spPr>
        <a:xfrm>
          <a:off x="0" y="3267539"/>
          <a:ext cx="5906181" cy="7520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2FC8B-BC93-4EDA-95FC-9962DDBCE374}">
      <dsp:nvSpPr>
        <dsp:cNvPr id="0" name=""/>
        <dsp:cNvSpPr/>
      </dsp:nvSpPr>
      <dsp:spPr>
        <a:xfrm>
          <a:off x="227499" y="3436754"/>
          <a:ext cx="414039" cy="4136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FE14FC-1E6E-4616-A173-AAE0EE57456C}">
      <dsp:nvSpPr>
        <dsp:cNvPr id="0" name=""/>
        <dsp:cNvSpPr/>
      </dsp:nvSpPr>
      <dsp:spPr>
        <a:xfrm>
          <a:off x="869038" y="3267539"/>
          <a:ext cx="4972004" cy="8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30" tIns="92030" rIns="92030" bIns="92030" numCol="1" spcCol="1270" anchor="ctr" anchorCtr="0">
          <a:noAutofit/>
        </a:bodyPr>
        <a:lstStyle/>
        <a:p>
          <a:pPr marL="0" lvl="0" indent="0" algn="l" defTabSz="622300">
            <a:lnSpc>
              <a:spcPct val="90000"/>
            </a:lnSpc>
            <a:spcBef>
              <a:spcPct val="0"/>
            </a:spcBef>
            <a:spcAft>
              <a:spcPct val="35000"/>
            </a:spcAft>
            <a:buNone/>
          </a:pPr>
          <a:r>
            <a:rPr lang="en-US" sz="1400" kern="1200" dirty="0"/>
            <a:t>Rank students and type comments as soon as possible. We may need you to judge the next round, which will be held up if you wait until after the round to put in your ranks and comments.</a:t>
          </a:r>
        </a:p>
      </dsp:txBody>
      <dsp:txXfrm>
        <a:off x="869038" y="3267539"/>
        <a:ext cx="4972004" cy="869574"/>
      </dsp:txXfrm>
    </dsp:sp>
    <dsp:sp modelId="{A5C70FD4-5198-4BDB-9A32-F43D8996C563}">
      <dsp:nvSpPr>
        <dsp:cNvPr id="0" name=""/>
        <dsp:cNvSpPr/>
      </dsp:nvSpPr>
      <dsp:spPr>
        <a:xfrm>
          <a:off x="0" y="4354507"/>
          <a:ext cx="5906181" cy="75206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13F9F-FFEF-4F01-925D-C361E1C876C9}">
      <dsp:nvSpPr>
        <dsp:cNvPr id="0" name=""/>
        <dsp:cNvSpPr/>
      </dsp:nvSpPr>
      <dsp:spPr>
        <a:xfrm>
          <a:off x="227499" y="4523721"/>
          <a:ext cx="414039" cy="4136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358921-80B6-4171-9ACE-916D9D981CCD}">
      <dsp:nvSpPr>
        <dsp:cNvPr id="0" name=""/>
        <dsp:cNvSpPr/>
      </dsp:nvSpPr>
      <dsp:spPr>
        <a:xfrm>
          <a:off x="869038" y="4354507"/>
          <a:ext cx="4972004" cy="8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30" tIns="92030" rIns="92030" bIns="92030" numCol="1" spcCol="1270" anchor="ctr" anchorCtr="0">
          <a:noAutofit/>
        </a:bodyPr>
        <a:lstStyle/>
        <a:p>
          <a:pPr marL="0" lvl="0" indent="0" algn="l" defTabSz="622300">
            <a:lnSpc>
              <a:spcPct val="90000"/>
            </a:lnSpc>
            <a:spcBef>
              <a:spcPct val="0"/>
            </a:spcBef>
            <a:spcAft>
              <a:spcPct val="35000"/>
            </a:spcAft>
            <a:buNone/>
          </a:pPr>
          <a:r>
            <a:rPr lang="en-US" sz="1400" kern="1200" dirty="0"/>
            <a:t>Students who use paper/index cards (aside from </a:t>
          </a:r>
          <a:r>
            <a:rPr lang="en-US" sz="1400" kern="1200" dirty="0">
              <a:latin typeface="Century Gothic" panose="020B0502020202020204"/>
            </a:rPr>
            <a:t>Impromptu</a:t>
          </a:r>
          <a:r>
            <a:rPr lang="en-US" sz="1400" kern="1200" dirty="0"/>
            <a:t>) should not rank first. Speech events should be memorized and performed as such</a:t>
          </a:r>
          <a:r>
            <a:rPr lang="en-US" sz="1400" kern="1200" dirty="0">
              <a:latin typeface="Century Gothic" panose="020B0502020202020204"/>
            </a:rPr>
            <a:t>.</a:t>
          </a:r>
          <a:endParaRPr lang="en-US" sz="1400" kern="1200" dirty="0"/>
        </a:p>
      </dsp:txBody>
      <dsp:txXfrm>
        <a:off x="869038" y="4354507"/>
        <a:ext cx="4972004" cy="869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65BB6-FD6F-4595-90C5-FE1F2D600D63}">
      <dsp:nvSpPr>
        <dsp:cNvPr id="0" name=""/>
        <dsp:cNvSpPr/>
      </dsp:nvSpPr>
      <dsp:spPr>
        <a:xfrm>
          <a:off x="0" y="415758"/>
          <a:ext cx="5906181" cy="51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Two on Two debate debating a resolution provided by the national office.</a:t>
          </a:r>
        </a:p>
      </dsp:txBody>
      <dsp:txXfrm>
        <a:off x="25245" y="441003"/>
        <a:ext cx="5855691" cy="466650"/>
      </dsp:txXfrm>
    </dsp:sp>
    <dsp:sp modelId="{7FD42D88-A460-4829-862D-FC977B72B25F}">
      <dsp:nvSpPr>
        <dsp:cNvPr id="0" name=""/>
        <dsp:cNvSpPr/>
      </dsp:nvSpPr>
      <dsp:spPr>
        <a:xfrm>
          <a:off x="0" y="970339"/>
          <a:ext cx="5906181" cy="517140"/>
        </a:xfrm>
        <a:prstGeom prst="roundRect">
          <a:avLst/>
        </a:prstGeom>
        <a:solidFill>
          <a:schemeClr val="accent2">
            <a:hueOff val="-189053"/>
            <a:satOff val="213"/>
            <a:lumOff val="5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1st speaker (Affirmative Speaker) presents a 2 minute speech establishing arguments for their side of the resolution.</a:t>
          </a:r>
        </a:p>
      </dsp:txBody>
      <dsp:txXfrm>
        <a:off x="25245" y="995584"/>
        <a:ext cx="5855691" cy="466650"/>
      </dsp:txXfrm>
    </dsp:sp>
    <dsp:sp modelId="{1F8798B0-B65F-40DE-ABBA-4DF26EE8273D}">
      <dsp:nvSpPr>
        <dsp:cNvPr id="0" name=""/>
        <dsp:cNvSpPr/>
      </dsp:nvSpPr>
      <dsp:spPr>
        <a:xfrm>
          <a:off x="0" y="1524919"/>
          <a:ext cx="5906181" cy="517140"/>
        </a:xfrm>
        <a:prstGeom prst="roundRect">
          <a:avLst/>
        </a:prstGeom>
        <a:solidFill>
          <a:schemeClr val="accent2">
            <a:hueOff val="-378107"/>
            <a:satOff val="426"/>
            <a:lumOff val="10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1st speaker on the other side (Negative Speaker)presents a 2 minute speech establishing arguments for their side of the resolution.</a:t>
          </a:r>
        </a:p>
      </dsp:txBody>
      <dsp:txXfrm>
        <a:off x="25245" y="1550164"/>
        <a:ext cx="5855691" cy="466650"/>
      </dsp:txXfrm>
    </dsp:sp>
    <dsp:sp modelId="{99191A14-5127-4ACB-A1F1-4CFCA36C4CF2}">
      <dsp:nvSpPr>
        <dsp:cNvPr id="0" name=""/>
        <dsp:cNvSpPr/>
      </dsp:nvSpPr>
      <dsp:spPr>
        <a:xfrm>
          <a:off x="0" y="2079499"/>
          <a:ext cx="5906181" cy="517140"/>
        </a:xfrm>
        <a:prstGeom prst="roundRect">
          <a:avLst/>
        </a:prstGeom>
        <a:solidFill>
          <a:schemeClr val="accent2">
            <a:hueOff val="-567160"/>
            <a:satOff val="639"/>
            <a:lumOff val="15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two 1st speakers question each other back and forth (Crossfire Questioning)for 1.5 minutes.</a:t>
          </a:r>
        </a:p>
      </dsp:txBody>
      <dsp:txXfrm>
        <a:off x="25245" y="2104744"/>
        <a:ext cx="5855691" cy="466650"/>
      </dsp:txXfrm>
    </dsp:sp>
    <dsp:sp modelId="{A40A927E-FA9E-4066-B8CC-BA0726E0F49D}">
      <dsp:nvSpPr>
        <dsp:cNvPr id="0" name=""/>
        <dsp:cNvSpPr/>
      </dsp:nvSpPr>
      <dsp:spPr>
        <a:xfrm>
          <a:off x="0" y="2634079"/>
          <a:ext cx="5906181" cy="517140"/>
        </a:xfrm>
        <a:prstGeom prst="roundRect">
          <a:avLst/>
        </a:prstGeom>
        <a:solidFill>
          <a:schemeClr val="accent2">
            <a:hueOff val="-756213"/>
            <a:satOff val="853"/>
            <a:lumOff val="20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next two speakers (rebuttalists) refute the other side’s arguments for 2 minutes each side, followed by 1.5 minute Crossfire Questioning.</a:t>
          </a:r>
        </a:p>
      </dsp:txBody>
      <dsp:txXfrm>
        <a:off x="25245" y="2659324"/>
        <a:ext cx="5855691" cy="466650"/>
      </dsp:txXfrm>
    </dsp:sp>
    <dsp:sp modelId="{2918D3FA-4E52-41A2-961E-BE00F090D783}">
      <dsp:nvSpPr>
        <dsp:cNvPr id="0" name=""/>
        <dsp:cNvSpPr/>
      </dsp:nvSpPr>
      <dsp:spPr>
        <a:xfrm>
          <a:off x="0" y="3188659"/>
          <a:ext cx="5906181" cy="517140"/>
        </a:xfrm>
        <a:prstGeom prst="roundRect">
          <a:avLst/>
        </a:prstGeom>
        <a:solidFill>
          <a:schemeClr val="accent2">
            <a:hueOff val="-945266"/>
            <a:satOff val="1066"/>
            <a:lumOff val="25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Next, each 1st speaker provides a summary of the debate - 1.5 minutes each speaker.</a:t>
          </a:r>
        </a:p>
      </dsp:txBody>
      <dsp:txXfrm>
        <a:off x="25245" y="3213904"/>
        <a:ext cx="5855691" cy="466650"/>
      </dsp:txXfrm>
    </dsp:sp>
    <dsp:sp modelId="{1289EFAC-43BD-4015-A1AD-F59F3A4D61D8}">
      <dsp:nvSpPr>
        <dsp:cNvPr id="0" name=""/>
        <dsp:cNvSpPr/>
      </dsp:nvSpPr>
      <dsp:spPr>
        <a:xfrm>
          <a:off x="0" y="3743239"/>
          <a:ext cx="5906181" cy="517140"/>
        </a:xfrm>
        <a:prstGeom prst="roundRect">
          <a:avLst/>
        </a:prstGeom>
        <a:solidFill>
          <a:schemeClr val="accent2">
            <a:hueOff val="-1134320"/>
            <a:satOff val="1279"/>
            <a:lumOff val="3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Grand Cross Fire with all participants questioning, responding and persuading at the same time for 1.5 minutes.</a:t>
          </a:r>
        </a:p>
      </dsp:txBody>
      <dsp:txXfrm>
        <a:off x="25245" y="3768484"/>
        <a:ext cx="5855691" cy="466650"/>
      </dsp:txXfrm>
    </dsp:sp>
    <dsp:sp modelId="{28507DCE-B779-4856-805B-DEDDDF9D2A44}">
      <dsp:nvSpPr>
        <dsp:cNvPr id="0" name=""/>
        <dsp:cNvSpPr/>
      </dsp:nvSpPr>
      <dsp:spPr>
        <a:xfrm>
          <a:off x="0" y="4297819"/>
          <a:ext cx="5906181" cy="51714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two rebuttalists each have a 1.5 minute final focus to persuade the judge as to what is the most important thing to weigh in the debate.</a:t>
          </a:r>
        </a:p>
      </dsp:txBody>
      <dsp:txXfrm>
        <a:off x="25245" y="4323064"/>
        <a:ext cx="5855691" cy="46665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08bcfdda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1008bcfdda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1008bcfdda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08bcfdda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08bcfdda1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008bcfdda1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08bcfdda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08bcfdda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008bcfdda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08bcfdda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08bcfdda1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1008bcfdda1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008bcfdda1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008bcfdda1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1008bcfdda1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08bcfdda1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08bcfdda1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008bcfdda1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12/9/2024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65623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1A6AA8-A04B-4104-9AE2-BD48D340E27F}"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709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E0BF79-FAC6-4A96-8DE1-F7B82E2E1652}"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5038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2FF5DD9-2C52-442D-92E2-8072C0C3D7CD}" type="datetimeFigureOut">
              <a:rPr lang="en-US" dirty="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22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12/9/2024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992343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BD3D6FB-79CC-4683-A046-BBE785BA1BED}"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476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512B3E8-48F1-4B23-8498-D8A04A81EC9C}" type="datetimeFigureOut">
              <a:rPr lang="en-US" dirty="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464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8013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2704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12/9/2024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33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12/9/2024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4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12/9/2024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702909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1" descr="flower illustrations"/>
          <p:cNvPicPr preferRelativeResize="0"/>
          <p:nvPr/>
        </p:nvPicPr>
        <p:blipFill rotWithShape="1">
          <a:blip r:embed="rId3">
            <a:alphaModFix/>
          </a:blip>
          <a:srcRect/>
          <a:stretch/>
        </p:blipFill>
        <p:spPr>
          <a:xfrm>
            <a:off x="20" y="-839"/>
            <a:ext cx="12191980" cy="6858000"/>
          </a:xfrm>
          <a:prstGeom prst="rect">
            <a:avLst/>
          </a:prstGeom>
          <a:noFill/>
          <a:ln>
            <a:noFill/>
          </a:ln>
        </p:spPr>
      </p:pic>
      <p:sp>
        <p:nvSpPr>
          <p:cNvPr id="130" name="Google Shape;130;p1"/>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txBox="1">
            <a:spLocks noGrp="1"/>
          </p:cNvSpPr>
          <p:nvPr>
            <p:ph type="ctrTitle"/>
          </p:nvPr>
        </p:nvSpPr>
        <p:spPr>
          <a:xfrm>
            <a:off x="1771132" y="2091263"/>
            <a:ext cx="8649738" cy="2590800"/>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rgbClr val="262626"/>
              </a:buClr>
              <a:buSzPts val="6800"/>
              <a:buFont typeface="Avenir"/>
              <a:buNone/>
            </a:pPr>
            <a:r>
              <a:rPr lang="en-US"/>
              <a:t>JUDGING SPEECH AND DEBATE</a:t>
            </a:r>
            <a:endParaRPr sz="6800"/>
          </a:p>
        </p:txBody>
      </p:sp>
      <p:sp>
        <p:nvSpPr>
          <p:cNvPr id="134" name="Google Shape;134;p1"/>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1"/>
          <p:cNvCxnSpPr/>
          <p:nvPr/>
        </p:nvCxnSpPr>
        <p:spPr>
          <a:xfrm>
            <a:off x="5250180" y="1267730"/>
            <a:ext cx="0" cy="64008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136" name="Google Shape;136;p1"/>
          <p:cNvCxnSpPr/>
          <p:nvPr/>
        </p:nvCxnSpPr>
        <p:spPr>
          <a:xfrm>
            <a:off x="6941820" y="1267730"/>
            <a:ext cx="0" cy="64008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137" name="Google Shape;137;p1"/>
          <p:cNvCxnSpPr/>
          <p:nvPr/>
        </p:nvCxnSpPr>
        <p:spPr>
          <a:xfrm>
            <a:off x="5250180" y="1913025"/>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237"/>
        <p:cNvGrpSpPr/>
        <p:nvPr/>
      </p:nvGrpSpPr>
      <p:grpSpPr>
        <a:xfrm>
          <a:off x="0" y="0"/>
          <a:ext cx="0" cy="0"/>
          <a:chOff x="0" y="0"/>
          <a:chExt cx="0" cy="0"/>
        </a:xfrm>
      </p:grpSpPr>
      <p:sp>
        <p:nvSpPr>
          <p:cNvPr id="252" name="Rectangle 251">
            <a:extLst>
              <a:ext uri="{FF2B5EF4-FFF2-40B4-BE49-F238E27FC236}">
                <a16:creationId xmlns:a16="http://schemas.microsoft.com/office/drawing/2014/main" id="{8917CB29-1CFA-4437-9DFF-288C6BDF2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1" name="Picture 240" descr="Microphone and piano">
            <a:extLst>
              <a:ext uri="{FF2B5EF4-FFF2-40B4-BE49-F238E27FC236}">
                <a16:creationId xmlns:a16="http://schemas.microsoft.com/office/drawing/2014/main" id="{C1244A8F-FCB6-6D82-D62C-FFE6B036A1DC}"/>
              </a:ext>
            </a:extLst>
          </p:cNvPr>
          <p:cNvPicPr>
            <a:picLocks noChangeAspect="1"/>
          </p:cNvPicPr>
          <p:nvPr/>
        </p:nvPicPr>
        <p:blipFill>
          <a:blip r:embed="rId3">
            <a:duotone>
              <a:schemeClr val="accent1">
                <a:shade val="45000"/>
                <a:satMod val="135000"/>
              </a:schemeClr>
              <a:prstClr val="white"/>
            </a:duotone>
            <a:alphaModFix amt="75000"/>
          </a:blip>
          <a:srcRect t="19443" r="9091" b="3370"/>
          <a:stretch/>
        </p:blipFill>
        <p:spPr>
          <a:xfrm>
            <a:off x="20" y="10"/>
            <a:ext cx="12191980" cy="6857990"/>
          </a:xfrm>
          <a:prstGeom prst="rect">
            <a:avLst/>
          </a:prstGeom>
        </p:spPr>
      </p:pic>
      <p:sp>
        <p:nvSpPr>
          <p:cNvPr id="254" name="Rectangle 253">
            <a:extLst>
              <a:ext uri="{FF2B5EF4-FFF2-40B4-BE49-F238E27FC236}">
                <a16:creationId xmlns:a16="http://schemas.microsoft.com/office/drawing/2014/main" id="{974B3FCD-8C3F-4E4F-9345-DA65826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8" name="Google Shape;238;p16"/>
          <p:cNvSpPr txBox="1">
            <a:spLocks noGrp="1"/>
          </p:cNvSpPr>
          <p:nvPr>
            <p:ph type="title"/>
          </p:nvPr>
        </p:nvSpPr>
        <p:spPr>
          <a:xfrm>
            <a:off x="868680" y="642594"/>
            <a:ext cx="6281928" cy="1746504"/>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a:solidFill>
                  <a:schemeClr val="tx1">
                    <a:lumMod val="75000"/>
                    <a:lumOff val="25000"/>
                  </a:schemeClr>
                </a:solidFill>
              </a:rPr>
              <a:t>Interp Events</a:t>
            </a:r>
          </a:p>
        </p:txBody>
      </p:sp>
      <p:sp>
        <p:nvSpPr>
          <p:cNvPr id="239" name="Google Shape;239;p16"/>
          <p:cNvSpPr txBox="1">
            <a:spLocks noGrp="1"/>
          </p:cNvSpPr>
          <p:nvPr>
            <p:ph idx="1"/>
          </p:nvPr>
        </p:nvSpPr>
        <p:spPr>
          <a:xfrm>
            <a:off x="868680" y="2389098"/>
            <a:ext cx="6281928" cy="3645942"/>
          </a:xfrm>
          <a:prstGeom prst="rect">
            <a:avLst/>
          </a:prstGeom>
        </p:spPr>
        <p:txBody>
          <a:bodyPr spcFirstLastPara="1" lIns="91425" tIns="45700" rIns="91425" bIns="45700" anchorCtr="0">
            <a:normAutofit/>
          </a:bodyPr>
          <a:lstStyle/>
          <a:p>
            <a:pPr marL="182880" lvl="0" indent="-182880" rtl="0">
              <a:lnSpc>
                <a:spcPct val="90000"/>
              </a:lnSpc>
              <a:spcBef>
                <a:spcPts val="0"/>
              </a:spcBef>
              <a:spcAft>
                <a:spcPts val="0"/>
              </a:spcAft>
              <a:buSzPct val="100000"/>
              <a:buChar char="◦"/>
            </a:pPr>
            <a:r>
              <a:rPr lang="en-US">
                <a:solidFill>
                  <a:schemeClr val="tx1">
                    <a:lumMod val="75000"/>
                    <a:lumOff val="25000"/>
                  </a:schemeClr>
                </a:solidFill>
              </a:rPr>
              <a:t>Performance should:</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Follow a clear story line. Story arc builds to a climax.</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Be relatable to the audience</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Have emotional appeal – good DI includes humor; good HI includes serious messages!</a:t>
            </a:r>
          </a:p>
          <a:p>
            <a:pPr marL="182880" lvl="0" indent="-182880" rtl="0">
              <a:lnSpc>
                <a:spcPct val="90000"/>
              </a:lnSpc>
              <a:spcBef>
                <a:spcPts val="900"/>
              </a:spcBef>
              <a:spcAft>
                <a:spcPts val="0"/>
              </a:spcAft>
              <a:buSzPct val="100000"/>
              <a:buChar char="◦"/>
            </a:pPr>
            <a:r>
              <a:rPr lang="en-US">
                <a:solidFill>
                  <a:schemeClr val="tx1">
                    <a:lumMod val="75000"/>
                    <a:lumOff val="25000"/>
                  </a:schemeClr>
                </a:solidFill>
              </a:rPr>
              <a:t>Performer(s) should:</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Use the tools of vocal variety (pitch, pace, etc.), accents, sound effects, character voices, silence for effect</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Use physicality and movement to maximize the message</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Connect with the audience to transport them to the world of the literature</a:t>
            </a:r>
          </a:p>
          <a:p>
            <a:pPr marL="457200" lvl="1" indent="-182880" rtl="0">
              <a:lnSpc>
                <a:spcPct val="90000"/>
              </a:lnSpc>
              <a:spcBef>
                <a:spcPts val="500"/>
              </a:spcBef>
              <a:spcAft>
                <a:spcPts val="0"/>
              </a:spcAft>
              <a:buSzPct val="100000"/>
              <a:buChar char="◦"/>
            </a:pPr>
            <a:r>
              <a:rPr lang="en-US">
                <a:solidFill>
                  <a:schemeClr val="tx1">
                    <a:lumMod val="75000"/>
                    <a:lumOff val="25000"/>
                  </a:schemeClr>
                </a:solidFill>
              </a:rPr>
              <a:t>Memorize all content</a:t>
            </a:r>
          </a:p>
          <a:p>
            <a:pPr marL="182880" lvl="0" indent="-159067" rtl="0">
              <a:lnSpc>
                <a:spcPct val="90000"/>
              </a:lnSpc>
              <a:spcBef>
                <a:spcPts val="900"/>
              </a:spcBef>
              <a:spcAft>
                <a:spcPts val="0"/>
              </a:spcAft>
              <a:buSzPct val="100000"/>
              <a:buNone/>
            </a:pPr>
            <a:endParaRPr lang="en-US">
              <a:solidFill>
                <a:schemeClr val="tx1">
                  <a:lumMod val="75000"/>
                  <a:lumOff val="25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250"/>
        <p:cNvGrpSpPr/>
        <p:nvPr/>
      </p:nvGrpSpPr>
      <p:grpSpPr>
        <a:xfrm>
          <a:off x="0" y="0"/>
          <a:ext cx="0" cy="0"/>
          <a:chOff x="0" y="0"/>
          <a:chExt cx="0" cy="0"/>
        </a:xfrm>
      </p:grpSpPr>
      <p:sp>
        <p:nvSpPr>
          <p:cNvPr id="268" name="Rectangle 26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0" name="Rectangle 26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2" name="Rectangle 27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74" name="Rectangle 27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51" name="Google Shape;251;p19"/>
          <p:cNvSpPr txBox="1">
            <a:spLocks noGrp="1"/>
          </p:cNvSpPr>
          <p:nvPr>
            <p:ph type="title"/>
          </p:nvPr>
        </p:nvSpPr>
        <p:spPr>
          <a:xfrm>
            <a:off x="7532835" y="1420706"/>
            <a:ext cx="3466540" cy="4016587"/>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sz="3600"/>
              <a:t>Ballots for Interp	</a:t>
            </a:r>
          </a:p>
        </p:txBody>
      </p:sp>
      <p:sp>
        <p:nvSpPr>
          <p:cNvPr id="252" name="Google Shape;252;p19"/>
          <p:cNvSpPr txBox="1">
            <a:spLocks noGrp="1"/>
          </p:cNvSpPr>
          <p:nvPr>
            <p:ph idx="1"/>
          </p:nvPr>
        </p:nvSpPr>
        <p:spPr>
          <a:xfrm>
            <a:off x="1440519" y="1420706"/>
            <a:ext cx="5514758" cy="4016587"/>
          </a:xfrm>
          <a:prstGeom prst="rect">
            <a:avLst/>
          </a:prstGeom>
        </p:spPr>
        <p:txBody>
          <a:bodyPr spcFirstLastPara="1" lIns="91425" tIns="45700" rIns="91425" bIns="45700" anchor="ctr" anchorCtr="0">
            <a:normAutofit/>
          </a:bodyPr>
          <a:lstStyle/>
          <a:p>
            <a:pPr marL="182880" lvl="0" indent="-182880" rtl="0">
              <a:lnSpc>
                <a:spcPct val="90000"/>
              </a:lnSpc>
              <a:spcBef>
                <a:spcPts val="0"/>
              </a:spcBef>
              <a:spcAft>
                <a:spcPts val="0"/>
              </a:spcAft>
              <a:buSzPts val="2400"/>
              <a:buChar char="◦"/>
            </a:pPr>
            <a:r>
              <a:rPr lang="en-US">
                <a:solidFill>
                  <a:schemeClr val="tx1">
                    <a:lumMod val="75000"/>
                    <a:lumOff val="25000"/>
                  </a:schemeClr>
                </a:solidFill>
              </a:rPr>
              <a:t>Identify what the performer did well: </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“I love the opening moment! When you slowly turn to face us… wow!”</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“Nice use of pantomime to establish your character is in the kitchen.”</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“Loved the quotation at the beginning of your introduction.”</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“This is a really important issue. Thank you for bringing it to our attention.”</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“Wow, great job keeping characters separate and easy to follow!”</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“Use of sound effects was really cool! How do you do that?”</a:t>
            </a:r>
          </a:p>
          <a:p>
            <a:pPr marL="457200" lvl="1" indent="-182880" rtl="0">
              <a:lnSpc>
                <a:spcPct val="90000"/>
              </a:lnSpc>
              <a:spcBef>
                <a:spcPts val="500"/>
              </a:spcBef>
              <a:spcAft>
                <a:spcPts val="0"/>
              </a:spcAft>
              <a:buSzPts val="2400"/>
              <a:buChar char="◦"/>
            </a:pPr>
            <a:r>
              <a:rPr lang="en-US">
                <a:solidFill>
                  <a:schemeClr val="tx1">
                    <a:lumMod val="75000"/>
                    <a:lumOff val="25000"/>
                  </a:schemeClr>
                </a:solidFill>
              </a:rPr>
              <a:t>“Thank you for not screaming. Sometimes less is more.”</a:t>
            </a:r>
          </a:p>
          <a:p>
            <a:pPr marL="182880" lvl="0" indent="-87629" rtl="0">
              <a:lnSpc>
                <a:spcPct val="90000"/>
              </a:lnSpc>
              <a:spcBef>
                <a:spcPts val="900"/>
              </a:spcBef>
              <a:spcAft>
                <a:spcPts val="0"/>
              </a:spcAft>
              <a:buSzPts val="1500"/>
              <a:buNone/>
            </a:pPr>
            <a:endParaRPr lang="en-US">
              <a:solidFill>
                <a:schemeClr val="tx1">
                  <a:lumMod val="75000"/>
                  <a:lumOff val="25000"/>
                </a:schemeClr>
              </a:solidFill>
            </a:endParaRPr>
          </a:p>
        </p:txBody>
      </p:sp>
      <p:cxnSp>
        <p:nvCxnSpPr>
          <p:cNvPr id="276" name="Straight Connector 27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Shape 256"/>
        <p:cNvGrpSpPr/>
        <p:nvPr/>
      </p:nvGrpSpPr>
      <p:grpSpPr>
        <a:xfrm>
          <a:off x="0" y="0"/>
          <a:ext cx="0" cy="0"/>
          <a:chOff x="0" y="0"/>
          <a:chExt cx="0" cy="0"/>
        </a:xfrm>
      </p:grpSpPr>
      <p:sp>
        <p:nvSpPr>
          <p:cNvPr id="263" name="Rectangle 262">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65" name="Rectangle 264">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267" name="Rectangle 266">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7" name="Google Shape;257;p20"/>
          <p:cNvSpPr txBox="1">
            <a:spLocks noGrp="1"/>
          </p:cNvSpPr>
          <p:nvPr>
            <p:ph type="title"/>
          </p:nvPr>
        </p:nvSpPr>
        <p:spPr>
          <a:xfrm>
            <a:off x="8019287" y="1168400"/>
            <a:ext cx="3697043" cy="4521200"/>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sz="4000">
                <a:solidFill>
                  <a:srgbClr val="FFFFFF"/>
                </a:solidFill>
              </a:rPr>
              <a:t>Ballots for Interp</a:t>
            </a:r>
          </a:p>
        </p:txBody>
      </p:sp>
      <p:sp>
        <p:nvSpPr>
          <p:cNvPr id="258" name="Google Shape;258;p20"/>
          <p:cNvSpPr txBox="1">
            <a:spLocks noGrp="1"/>
          </p:cNvSpPr>
          <p:nvPr>
            <p:ph idx="1"/>
          </p:nvPr>
        </p:nvSpPr>
        <p:spPr>
          <a:xfrm>
            <a:off x="643337" y="1168400"/>
            <a:ext cx="6326423" cy="4521200"/>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dirty="0"/>
              <a:t>Identify what the student </a:t>
            </a:r>
            <a:r>
              <a:rPr lang="en-US" b="1" dirty="0"/>
              <a:t>did not do well</a:t>
            </a:r>
            <a:r>
              <a:rPr lang="en-US" dirty="0"/>
              <a:t> or that needs work:</a:t>
            </a:r>
          </a:p>
          <a:p>
            <a:pPr marL="457200" lvl="1" indent="-182880" rtl="0">
              <a:spcBef>
                <a:spcPts val="500"/>
              </a:spcBef>
              <a:spcAft>
                <a:spcPts val="0"/>
              </a:spcAft>
              <a:buSzPts val="2400"/>
              <a:buChar char="◦"/>
            </a:pPr>
            <a:r>
              <a:rPr lang="en-US" dirty="0"/>
              <a:t>“I’m uncertain of the opening pantomime. What is your character doing?”</a:t>
            </a:r>
          </a:p>
          <a:p>
            <a:pPr marL="457200" lvl="1" indent="-182880" rtl="0">
              <a:spcBef>
                <a:spcPts val="500"/>
              </a:spcBef>
              <a:spcAft>
                <a:spcPts val="0"/>
              </a:spcAft>
              <a:buSzPts val="2400"/>
              <a:buChar char="◦"/>
            </a:pPr>
            <a:r>
              <a:rPr lang="en-US" dirty="0"/>
              <a:t>“You have a lot of characters. How might you make that clearer? Posture? Face? Gestures? ”</a:t>
            </a:r>
          </a:p>
          <a:p>
            <a:pPr marL="457200" lvl="1" indent="-182880" rtl="0">
              <a:spcBef>
                <a:spcPts val="500"/>
              </a:spcBef>
              <a:spcAft>
                <a:spcPts val="0"/>
              </a:spcAft>
              <a:buSzPts val="2400"/>
              <a:buChar char="◦"/>
            </a:pPr>
            <a:r>
              <a:rPr lang="en-US" dirty="0"/>
              <a:t>“Your accent tends to fade in and out. Work on consistency.”</a:t>
            </a:r>
          </a:p>
          <a:p>
            <a:pPr marL="457200" lvl="1" indent="-182880" rtl="0">
              <a:spcBef>
                <a:spcPts val="500"/>
              </a:spcBef>
              <a:spcAft>
                <a:spcPts val="0"/>
              </a:spcAft>
              <a:buSzPts val="2400"/>
              <a:buChar char="◦"/>
            </a:pPr>
            <a:r>
              <a:rPr lang="en-US" dirty="0"/>
              <a:t>“Nice moment at the climax, but your rushed right out of it. A moment of quiet might help audience to feel the moment.”</a:t>
            </a:r>
          </a:p>
          <a:p>
            <a:pPr marL="457200" lvl="1" indent="-182880" rtl="0">
              <a:spcBef>
                <a:spcPts val="500"/>
              </a:spcBef>
              <a:spcAft>
                <a:spcPts val="0"/>
              </a:spcAft>
              <a:buSzPts val="2400"/>
              <a:buChar char="◦"/>
            </a:pPr>
            <a:r>
              <a:rPr lang="en-US" dirty="0"/>
              <a:t>“The story was confusing to me. I’m not sure how scenes connected.”</a:t>
            </a:r>
          </a:p>
          <a:p>
            <a:pPr marL="182880" lvl="0" indent="-86995" rtl="0">
              <a:spcBef>
                <a:spcPts val="900"/>
              </a:spcBef>
              <a:spcAft>
                <a:spcPts val="0"/>
              </a:spcAft>
              <a:buSzPts val="150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4E7EFDD8-5FDF-3ED9-7BFB-30F564083557}"/>
              </a:ext>
            </a:extLst>
          </p:cNvPr>
          <p:cNvSpPr>
            <a:spLocks noGrp="1"/>
          </p:cNvSpPr>
          <p:nvPr>
            <p:ph type="title"/>
          </p:nvPr>
        </p:nvSpPr>
        <p:spPr>
          <a:xfrm>
            <a:off x="7532835" y="1420706"/>
            <a:ext cx="3466540" cy="4016587"/>
          </a:xfrm>
        </p:spPr>
        <p:txBody>
          <a:bodyPr>
            <a:normAutofit/>
          </a:bodyPr>
          <a:lstStyle/>
          <a:p>
            <a:r>
              <a:rPr lang="en-US" sz="3600"/>
              <a:t>Impromptu Event</a:t>
            </a:r>
          </a:p>
        </p:txBody>
      </p:sp>
      <p:sp>
        <p:nvSpPr>
          <p:cNvPr id="3" name="Text Placeholder 2">
            <a:extLst>
              <a:ext uri="{FF2B5EF4-FFF2-40B4-BE49-F238E27FC236}">
                <a16:creationId xmlns:a16="http://schemas.microsoft.com/office/drawing/2014/main" id="{461B8190-F790-CCC1-F6EF-8423CB9ED6BE}"/>
              </a:ext>
            </a:extLst>
          </p:cNvPr>
          <p:cNvSpPr>
            <a:spLocks noGrp="1"/>
          </p:cNvSpPr>
          <p:nvPr>
            <p:ph idx="1"/>
          </p:nvPr>
        </p:nvSpPr>
        <p:spPr>
          <a:xfrm>
            <a:off x="1440519" y="1420706"/>
            <a:ext cx="5514758" cy="4016587"/>
          </a:xfrm>
        </p:spPr>
        <p:txBody>
          <a:bodyPr anchor="ctr">
            <a:normAutofit lnSpcReduction="10000"/>
          </a:bodyPr>
          <a:lstStyle/>
          <a:p>
            <a:pPr>
              <a:lnSpc>
                <a:spcPct val="90000"/>
              </a:lnSpc>
            </a:pPr>
            <a:r>
              <a:rPr lang="en-US" sz="1400" dirty="0">
                <a:solidFill>
                  <a:schemeClr val="tx1">
                    <a:lumMod val="75000"/>
                    <a:lumOff val="25000"/>
                  </a:schemeClr>
                </a:solidFill>
              </a:rPr>
              <a:t>Judges will give competitors three quotes to choose from. Once the competitor chooses the quote, Judge gives paper and competitor starts planning. (Their quote is no longer an option for the other competitors.</a:t>
            </a:r>
          </a:p>
          <a:p>
            <a:pPr>
              <a:lnSpc>
                <a:spcPct val="90000"/>
              </a:lnSpc>
            </a:pPr>
            <a:r>
              <a:rPr lang="en-US" sz="1400" dirty="0">
                <a:solidFill>
                  <a:schemeClr val="tx1">
                    <a:lumMod val="75000"/>
                    <a:lumOff val="25000"/>
                  </a:schemeClr>
                </a:solidFill>
              </a:rPr>
              <a:t>Competitors have 7 minutes all-inclusive to plan and speak (30 seconds grace). </a:t>
            </a:r>
          </a:p>
          <a:p>
            <a:pPr>
              <a:lnSpc>
                <a:spcPct val="90000"/>
              </a:lnSpc>
            </a:pPr>
            <a:r>
              <a:rPr lang="en-US" sz="1400" dirty="0">
                <a:solidFill>
                  <a:schemeClr val="tx1">
                    <a:lumMod val="75000"/>
                    <a:lumOff val="25000"/>
                  </a:schemeClr>
                </a:solidFill>
              </a:rPr>
              <a:t>Competitors should not have a paper when they speak, and they should speak off the cusp. </a:t>
            </a:r>
          </a:p>
          <a:p>
            <a:pPr>
              <a:lnSpc>
                <a:spcPct val="90000"/>
              </a:lnSpc>
            </a:pPr>
            <a:r>
              <a:rPr lang="en-US" sz="1400" dirty="0">
                <a:solidFill>
                  <a:schemeClr val="tx1">
                    <a:lumMod val="75000"/>
                    <a:lumOff val="25000"/>
                  </a:schemeClr>
                </a:solidFill>
              </a:rPr>
              <a:t>Competitors should stay on topic, have a clear flow of their speech and relate to the quote with real-world examples and personal stories.</a:t>
            </a:r>
          </a:p>
          <a:p>
            <a:pPr>
              <a:lnSpc>
                <a:spcPct val="90000"/>
              </a:lnSpc>
            </a:pPr>
            <a:endParaRPr lang="en-US" sz="1400">
              <a:solidFill>
                <a:schemeClr val="tx1">
                  <a:lumMod val="75000"/>
                  <a:lumOff val="25000"/>
                </a:schemeClr>
              </a:solidFill>
            </a:endParaRPr>
          </a:p>
          <a:p>
            <a:pPr>
              <a:lnSpc>
                <a:spcPct val="90000"/>
              </a:lnSpc>
            </a:pPr>
            <a:r>
              <a:rPr lang="en-US" sz="1400" dirty="0">
                <a:solidFill>
                  <a:schemeClr val="tx1">
                    <a:lumMod val="75000"/>
                    <a:lumOff val="25000"/>
                  </a:schemeClr>
                </a:solidFill>
              </a:rPr>
              <a:t>Although all competitors are in the room, the other competitors may </a:t>
            </a:r>
            <a:r>
              <a:rPr lang="en-US" sz="1400" b="1" dirty="0">
                <a:solidFill>
                  <a:schemeClr val="tx1">
                    <a:lumMod val="75000"/>
                    <a:lumOff val="25000"/>
                  </a:schemeClr>
                </a:solidFill>
              </a:rPr>
              <a:t>NOT</a:t>
            </a:r>
            <a:r>
              <a:rPr lang="en-US" sz="1400" dirty="0">
                <a:solidFill>
                  <a:schemeClr val="tx1">
                    <a:lumMod val="75000"/>
                    <a:lumOff val="25000"/>
                  </a:schemeClr>
                </a:solidFill>
              </a:rPr>
              <a:t>:</a:t>
            </a:r>
          </a:p>
          <a:p>
            <a:pPr lvl="1">
              <a:lnSpc>
                <a:spcPct val="90000"/>
              </a:lnSpc>
            </a:pPr>
            <a:r>
              <a:rPr lang="en-US" sz="1400" dirty="0">
                <a:solidFill>
                  <a:schemeClr val="tx1">
                    <a:lumMod val="75000"/>
                    <a:lumOff val="25000"/>
                  </a:schemeClr>
                </a:solidFill>
              </a:rPr>
              <a:t>BE ON THEIR PHONE DURING ANOTHER COMPETITORS SPEECH</a:t>
            </a:r>
          </a:p>
          <a:p>
            <a:pPr lvl="1">
              <a:lnSpc>
                <a:spcPct val="90000"/>
              </a:lnSpc>
            </a:pPr>
            <a:r>
              <a:rPr lang="en-US" sz="1400" dirty="0">
                <a:solidFill>
                  <a:schemeClr val="tx1">
                    <a:lumMod val="75000"/>
                    <a:lumOff val="25000"/>
                  </a:schemeClr>
                </a:solidFill>
              </a:rPr>
              <a:t>WRITE ANYTHING ON PAPER OR THEIR PHONE DURING ANY OTHER COMPETITOR’S PERFORMANCE</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13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580993-C456-FD42-570C-7BC4A9DF9983}"/>
              </a:ext>
            </a:extLst>
          </p:cNvPr>
          <p:cNvSpPr>
            <a:spLocks noGrp="1"/>
          </p:cNvSpPr>
          <p:nvPr>
            <p:ph type="title"/>
          </p:nvPr>
        </p:nvSpPr>
        <p:spPr>
          <a:xfrm>
            <a:off x="4965192" y="642593"/>
            <a:ext cx="6464808" cy="1746504"/>
          </a:xfrm>
        </p:spPr>
        <p:txBody>
          <a:bodyPr>
            <a:normAutofit/>
          </a:bodyPr>
          <a:lstStyle/>
          <a:p>
            <a:r>
              <a:rPr lang="en-US" dirty="0"/>
              <a:t>Declamation Event</a:t>
            </a:r>
          </a:p>
        </p:txBody>
      </p:sp>
      <p:sp useBgFill="1">
        <p:nvSpPr>
          <p:cNvPr id="19" name="Rectangle 18">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ecturer">
            <a:extLst>
              <a:ext uri="{FF2B5EF4-FFF2-40B4-BE49-F238E27FC236}">
                <a16:creationId xmlns:a16="http://schemas.microsoft.com/office/drawing/2014/main" id="{E8F13633-BC18-1DAB-FC2F-3536ACBD3F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831" y="1759597"/>
            <a:ext cx="3339995" cy="3339995"/>
          </a:xfrm>
          <a:prstGeom prst="rect">
            <a:avLst/>
          </a:prstGeom>
        </p:spPr>
      </p:pic>
      <p:sp>
        <p:nvSpPr>
          <p:cNvPr id="3" name="Text Placeholder 2">
            <a:extLst>
              <a:ext uri="{FF2B5EF4-FFF2-40B4-BE49-F238E27FC236}">
                <a16:creationId xmlns:a16="http://schemas.microsoft.com/office/drawing/2014/main" id="{5ECBBE6A-B4A3-E51F-ADF7-8FB1C70B3D48}"/>
              </a:ext>
            </a:extLst>
          </p:cNvPr>
          <p:cNvSpPr>
            <a:spLocks noGrp="1"/>
          </p:cNvSpPr>
          <p:nvPr>
            <p:ph idx="1"/>
          </p:nvPr>
        </p:nvSpPr>
        <p:spPr>
          <a:xfrm>
            <a:off x="4965192" y="2386584"/>
            <a:ext cx="6464808" cy="3648456"/>
          </a:xfrm>
        </p:spPr>
        <p:txBody>
          <a:bodyPr vert="horz" lIns="91440" tIns="45720" rIns="91440" bIns="45720" rtlCol="0">
            <a:normAutofit/>
          </a:bodyPr>
          <a:lstStyle/>
          <a:p>
            <a:r>
              <a:rPr lang="en-US"/>
              <a:t>Competitors memorize and deliver a portion or portions of a published, publicly delivered speech previously performed by someone else  (commencement address, historical speeches, political speeches, celebrity speeches, etc.)</a:t>
            </a:r>
          </a:p>
          <a:p>
            <a:pPr marL="182880" lvl="0" indent="-182880" rtl="0">
              <a:spcBef>
                <a:spcPts val="900"/>
              </a:spcBef>
              <a:spcAft>
                <a:spcPts val="0"/>
              </a:spcAft>
              <a:buSzPct val="100000"/>
              <a:buChar char="◦"/>
            </a:pPr>
            <a:r>
              <a:rPr lang="en-US"/>
              <a:t>Performer(s) should:</a:t>
            </a:r>
          </a:p>
          <a:p>
            <a:pPr marL="457200" lvl="1" indent="-182880" rtl="0">
              <a:spcBef>
                <a:spcPts val="500"/>
              </a:spcBef>
              <a:spcAft>
                <a:spcPts val="0"/>
              </a:spcAft>
              <a:buSzPct val="100000"/>
              <a:buChar char="◦"/>
            </a:pPr>
            <a:r>
              <a:rPr lang="en-US"/>
              <a:t>Use the tools of vocal variety (pitch, pace, etc.), accents, sound effects, character voices, silence for effect</a:t>
            </a:r>
          </a:p>
          <a:p>
            <a:pPr marL="457200" lvl="1" indent="-182880" rtl="0">
              <a:spcBef>
                <a:spcPts val="500"/>
              </a:spcBef>
              <a:spcAft>
                <a:spcPts val="0"/>
              </a:spcAft>
              <a:buSzPct val="100000"/>
              <a:buChar char="◦"/>
            </a:pPr>
            <a:r>
              <a:rPr lang="en-US"/>
              <a:t>Use physicality and movement to maximize the message</a:t>
            </a:r>
          </a:p>
          <a:p>
            <a:pPr marL="457200" lvl="1" indent="-182880" rtl="0">
              <a:spcBef>
                <a:spcPts val="500"/>
              </a:spcBef>
              <a:spcAft>
                <a:spcPts val="0"/>
              </a:spcAft>
              <a:buSzPct val="100000"/>
              <a:buChar char="◦"/>
            </a:pPr>
            <a:r>
              <a:rPr lang="en-US"/>
              <a:t>Connect with the speech to make it seem as if they wrote the speech themselves</a:t>
            </a:r>
          </a:p>
          <a:p>
            <a:pPr lvl="1">
              <a:buSzPct val="100000"/>
            </a:pPr>
            <a:r>
              <a:rPr lang="en-US"/>
              <a:t>5 minutes (30 seconds grace).</a:t>
            </a:r>
          </a:p>
        </p:txBody>
      </p:sp>
    </p:spTree>
    <p:extLst>
      <p:ext uri="{BB962C8B-B14F-4D97-AF65-F5344CB8AC3E}">
        <p14:creationId xmlns:p14="http://schemas.microsoft.com/office/powerpoint/2010/main" val="352627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262"/>
        <p:cNvGrpSpPr/>
        <p:nvPr/>
      </p:nvGrpSpPr>
      <p:grpSpPr>
        <a:xfrm>
          <a:off x="0" y="0"/>
          <a:ext cx="0" cy="0"/>
          <a:chOff x="0" y="0"/>
          <a:chExt cx="0" cy="0"/>
        </a:xfrm>
      </p:grpSpPr>
      <p:sp>
        <p:nvSpPr>
          <p:cNvPr id="278" name="Rectangle 27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9" name="Rectangle 278">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0" name="Rectangle 27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81" name="Rectangle 280">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63" name="Google Shape;263;p10"/>
          <p:cNvSpPr txBox="1">
            <a:spLocks noGrp="1"/>
          </p:cNvSpPr>
          <p:nvPr>
            <p:ph type="title"/>
          </p:nvPr>
        </p:nvSpPr>
        <p:spPr>
          <a:xfrm>
            <a:off x="7532835" y="1420706"/>
            <a:ext cx="3466540" cy="4016587"/>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sz="3600"/>
              <a:t>What NOT to write on any ballot!</a:t>
            </a:r>
          </a:p>
        </p:txBody>
      </p:sp>
      <p:sp>
        <p:nvSpPr>
          <p:cNvPr id="264" name="Google Shape;264;p10"/>
          <p:cNvSpPr txBox="1">
            <a:spLocks noGrp="1"/>
          </p:cNvSpPr>
          <p:nvPr>
            <p:ph idx="1"/>
          </p:nvPr>
        </p:nvSpPr>
        <p:spPr>
          <a:xfrm>
            <a:off x="1440519" y="1420706"/>
            <a:ext cx="5514758" cy="4016587"/>
          </a:xfrm>
          <a:prstGeom prst="rect">
            <a:avLst/>
          </a:prstGeom>
        </p:spPr>
        <p:txBody>
          <a:bodyPr spcFirstLastPara="1" lIns="91425" tIns="45700" rIns="91425" bIns="45700" anchor="ctr" anchorCtr="0">
            <a:normAutofit/>
          </a:bodyPr>
          <a:lstStyle/>
          <a:p>
            <a:pPr marL="182880" lvl="0" indent="-206533" rtl="0">
              <a:spcBef>
                <a:spcPts val="0"/>
              </a:spcBef>
              <a:spcAft>
                <a:spcPts val="0"/>
              </a:spcAft>
              <a:buSzPct val="100000"/>
              <a:buChar char="◦"/>
            </a:pPr>
            <a:r>
              <a:rPr lang="en-US" dirty="0">
                <a:solidFill>
                  <a:schemeClr val="tx1">
                    <a:lumMod val="75000"/>
                    <a:lumOff val="25000"/>
                  </a:schemeClr>
                </a:solidFill>
              </a:rPr>
              <a:t>Students work hard! </a:t>
            </a:r>
          </a:p>
          <a:p>
            <a:pPr marL="182880" lvl="0" indent="-206533" rtl="0">
              <a:spcBef>
                <a:spcPts val="900"/>
              </a:spcBef>
              <a:spcAft>
                <a:spcPts val="0"/>
              </a:spcAft>
              <a:buSzPct val="100000"/>
              <a:buChar char="◦"/>
            </a:pPr>
            <a:r>
              <a:rPr lang="en-US" b="1" dirty="0">
                <a:solidFill>
                  <a:schemeClr val="tx1">
                    <a:lumMod val="75000"/>
                    <a:lumOff val="25000"/>
                  </a:schemeClr>
                </a:solidFill>
              </a:rPr>
              <a:t>Avoid the following:</a:t>
            </a:r>
          </a:p>
          <a:p>
            <a:pPr marL="457200" lvl="1" indent="-206533" rtl="0">
              <a:spcBef>
                <a:spcPts val="500"/>
              </a:spcBef>
              <a:spcAft>
                <a:spcPts val="0"/>
              </a:spcAft>
              <a:buSzPct val="100000"/>
              <a:buChar char="◦"/>
            </a:pPr>
            <a:r>
              <a:rPr lang="en-US" dirty="0">
                <a:solidFill>
                  <a:schemeClr val="tx1">
                    <a:lumMod val="75000"/>
                    <a:lumOff val="25000"/>
                  </a:schemeClr>
                </a:solidFill>
              </a:rPr>
              <a:t>“ “I disagree. I work in banking and I know that is not true”</a:t>
            </a:r>
          </a:p>
          <a:p>
            <a:pPr marL="457200" lvl="1" indent="-206533" rtl="0">
              <a:spcBef>
                <a:spcPts val="500"/>
              </a:spcBef>
              <a:spcAft>
                <a:spcPts val="0"/>
              </a:spcAft>
              <a:buSzPct val="100000"/>
              <a:buChar char="◦"/>
            </a:pPr>
            <a:r>
              <a:rPr lang="en-US" dirty="0">
                <a:solidFill>
                  <a:schemeClr val="tx1">
                    <a:lumMod val="75000"/>
                    <a:lumOff val="25000"/>
                  </a:schemeClr>
                </a:solidFill>
              </a:rPr>
              <a:t>“That is ridiculous. No one believes that” </a:t>
            </a:r>
          </a:p>
          <a:p>
            <a:pPr marL="457200" lvl="1" indent="-206533" rtl="0">
              <a:spcBef>
                <a:spcPts val="500"/>
              </a:spcBef>
              <a:spcAft>
                <a:spcPts val="0"/>
              </a:spcAft>
              <a:buSzPct val="100000"/>
              <a:buChar char="◦"/>
            </a:pPr>
            <a:r>
              <a:rPr lang="en-US" dirty="0">
                <a:solidFill>
                  <a:schemeClr val="tx1">
                    <a:lumMod val="75000"/>
                    <a:lumOff val="25000"/>
                  </a:schemeClr>
                </a:solidFill>
              </a:rPr>
              <a:t>“That is stupid” </a:t>
            </a:r>
          </a:p>
          <a:p>
            <a:pPr marL="250667" lvl="1" indent="0" rtl="0">
              <a:spcBef>
                <a:spcPts val="500"/>
              </a:spcBef>
              <a:spcAft>
                <a:spcPts val="0"/>
              </a:spcAft>
              <a:buSzPct val="100000"/>
              <a:buNone/>
            </a:pPr>
            <a:endParaRPr lang="en-US" dirty="0">
              <a:solidFill>
                <a:schemeClr val="tx1">
                  <a:lumMod val="75000"/>
                  <a:lumOff val="25000"/>
                </a:schemeClr>
              </a:solidFill>
            </a:endParaRPr>
          </a:p>
          <a:p>
            <a:pPr marL="182880" lvl="0" indent="-41909" rtl="0">
              <a:spcBef>
                <a:spcPts val="900"/>
              </a:spcBef>
              <a:spcAft>
                <a:spcPts val="0"/>
              </a:spcAft>
              <a:buSzPct val="100000"/>
              <a:buNone/>
            </a:pPr>
            <a:endParaRPr lang="en-US" dirty="0">
              <a:solidFill>
                <a:schemeClr val="tx1">
                  <a:lumMod val="75000"/>
                  <a:lumOff val="25000"/>
                </a:schemeClr>
              </a:solidFill>
            </a:endParaRPr>
          </a:p>
          <a:p>
            <a:pPr marL="182880" lvl="0" indent="-41909" rtl="0">
              <a:spcBef>
                <a:spcPts val="900"/>
              </a:spcBef>
              <a:spcAft>
                <a:spcPts val="0"/>
              </a:spcAft>
              <a:buSzPct val="100000"/>
              <a:buNone/>
            </a:pPr>
            <a:endParaRPr lang="en-US" dirty="0">
              <a:solidFill>
                <a:schemeClr val="tx1">
                  <a:lumMod val="75000"/>
                  <a:lumOff val="25000"/>
                </a:schemeClr>
              </a:solidFill>
            </a:endParaRPr>
          </a:p>
        </p:txBody>
      </p:sp>
      <p:cxnSp>
        <p:nvCxnSpPr>
          <p:cNvPr id="277" name="Straight Connector 27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useBgFill="1">
        <p:nvSpPr>
          <p:cNvPr id="276" name="Rectangle 275">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69" name="Google Shape;269;p21"/>
          <p:cNvSpPr txBox="1">
            <a:spLocks noGrp="1"/>
          </p:cNvSpPr>
          <p:nvPr>
            <p:ph type="title"/>
          </p:nvPr>
        </p:nvSpPr>
        <p:spPr>
          <a:xfrm>
            <a:off x="573409" y="559477"/>
            <a:ext cx="3765200" cy="5709931"/>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262626"/>
              </a:buClr>
              <a:buSzPts val="4000"/>
              <a:buFont typeface="Avenir"/>
              <a:buNone/>
            </a:pPr>
            <a:r>
              <a:rPr lang="en-US"/>
              <a:t>Reminders:</a:t>
            </a:r>
          </a:p>
        </p:txBody>
      </p:sp>
      <p:graphicFrame>
        <p:nvGraphicFramePr>
          <p:cNvPr id="272" name="Google Shape;270;p21">
            <a:extLst>
              <a:ext uri="{FF2B5EF4-FFF2-40B4-BE49-F238E27FC236}">
                <a16:creationId xmlns:a16="http://schemas.microsoft.com/office/drawing/2014/main" id="{BC956107-7DB2-742D-9B2F-CEEE387053C3}"/>
              </a:ext>
            </a:extLst>
          </p:cNvPr>
          <p:cNvGraphicFramePr>
            <a:graphicFrameLocks noGrp="1"/>
          </p:cNvGraphicFramePr>
          <p:nvPr>
            <p:ph idx="1"/>
            <p:extLst>
              <p:ext uri="{D42A27DB-BD31-4B8C-83A1-F6EECF244321}">
                <p14:modId xmlns:p14="http://schemas.microsoft.com/office/powerpoint/2010/main" val="196362325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sp>
        <p:nvSpPr>
          <p:cNvPr id="302" name="Rectangle 301">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04" name="Rectangle 303">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6" name="Google Shape;276;g1008bcfdda1_0_6"/>
          <p:cNvSpPr txBox="1">
            <a:spLocks noGrp="1"/>
          </p:cNvSpPr>
          <p:nvPr>
            <p:ph type="title"/>
          </p:nvPr>
        </p:nvSpPr>
        <p:spPr>
          <a:xfrm>
            <a:off x="643433" y="643464"/>
            <a:ext cx="2888344" cy="1428737"/>
          </a:xfrm>
          <a:prstGeom prst="rect">
            <a:avLst/>
          </a:prstGeom>
        </p:spPr>
        <p:txBody>
          <a:bodyPr spcFirstLastPara="1" lIns="91425" tIns="45700" rIns="91425" bIns="45700" anchorCtr="0">
            <a:normAutofit/>
          </a:bodyPr>
          <a:lstStyle/>
          <a:p>
            <a:pPr>
              <a:spcBef>
                <a:spcPts val="0"/>
              </a:spcBef>
              <a:buClr>
                <a:srgbClr val="262626"/>
              </a:buClr>
              <a:buSzPts val="4000"/>
            </a:pPr>
            <a:r>
              <a:rPr lang="en-US" sz="3200">
                <a:solidFill>
                  <a:srgbClr val="FFFFFF"/>
                </a:solidFill>
              </a:rPr>
              <a:t>Elementary Debate Events! </a:t>
            </a:r>
          </a:p>
        </p:txBody>
      </p:sp>
      <p:grpSp>
        <p:nvGrpSpPr>
          <p:cNvPr id="277" name="Google Shape;277;g1008bcfdda1_0_6"/>
          <p:cNvGrpSpPr/>
          <p:nvPr/>
        </p:nvGrpSpPr>
        <p:grpSpPr>
          <a:xfrm>
            <a:off x="4667497" y="2279051"/>
            <a:ext cx="6880074" cy="2139036"/>
            <a:chOff x="35606" y="340539"/>
            <a:chExt cx="9987037" cy="3105001"/>
          </a:xfrm>
        </p:grpSpPr>
        <p:sp>
          <p:nvSpPr>
            <p:cNvPr id="278" name="Google Shape;278;g1008bcfdda1_0_6"/>
            <p:cNvSpPr/>
            <p:nvPr/>
          </p:nvSpPr>
          <p:spPr>
            <a:xfrm>
              <a:off x="616949" y="340539"/>
              <a:ext cx="1818600" cy="1818600"/>
            </a:xfrm>
            <a:prstGeom prst="ellipse">
              <a:avLst/>
            </a:prstGeom>
            <a:solidFill>
              <a:srgbClr val="637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1008bcfdda1_0_6"/>
            <p:cNvSpPr/>
            <p:nvPr/>
          </p:nvSpPr>
          <p:spPr>
            <a:xfrm>
              <a:off x="35606" y="2725540"/>
              <a:ext cx="29811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1008bcfdda1_0_6"/>
            <p:cNvSpPr txBox="1"/>
            <p:nvPr/>
          </p:nvSpPr>
          <p:spPr>
            <a:xfrm>
              <a:off x="35606" y="2725540"/>
              <a:ext cx="2981100" cy="720000"/>
            </a:xfrm>
            <a:prstGeom prst="rect">
              <a:avLst/>
            </a:prstGeom>
            <a:noFill/>
            <a:ln>
              <a:noFill/>
            </a:ln>
          </p:spPr>
          <p:txBody>
            <a:bodyPr spcFirstLastPara="1" wrap="square" lIns="0" tIns="0" rIns="0" bIns="0" anchor="t" anchorCtr="0">
              <a:noAutofit/>
            </a:bodyPr>
            <a:lstStyle/>
            <a:p>
              <a:pPr algn="ctr">
                <a:spcAft>
                  <a:spcPts val="900"/>
                </a:spcAft>
                <a:buClr>
                  <a:schemeClr val="dk1"/>
                </a:buClr>
                <a:buSzPts val="1900"/>
              </a:pPr>
              <a:r>
                <a:rPr lang="en-US" sz="1688" b="0" i="0" u="none" strike="noStrike" cap="none">
                  <a:solidFill>
                    <a:schemeClr val="dk1"/>
                  </a:solidFill>
                  <a:latin typeface="Avenir"/>
                  <a:ea typeface="Arial"/>
                  <a:cs typeface="Arial"/>
                  <a:sym typeface="Avenir"/>
                </a:rPr>
                <a:t>Congressional Debate</a:t>
              </a:r>
              <a:endParaRPr sz="2000"/>
            </a:p>
          </p:txBody>
        </p:sp>
        <p:sp>
          <p:nvSpPr>
            <p:cNvPr id="282" name="Google Shape;282;g1008bcfdda1_0_6"/>
            <p:cNvSpPr/>
            <p:nvPr/>
          </p:nvSpPr>
          <p:spPr>
            <a:xfrm>
              <a:off x="3538574" y="2725540"/>
              <a:ext cx="29811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1008bcfdda1_0_6"/>
            <p:cNvSpPr txBox="1"/>
            <p:nvPr/>
          </p:nvSpPr>
          <p:spPr>
            <a:xfrm>
              <a:off x="3538574" y="2725540"/>
              <a:ext cx="29811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900"/>
                <a:buFont typeface="Avenir"/>
                <a:buNone/>
              </a:pPr>
              <a:endParaRPr lang="en-US" sz="2400">
                <a:solidFill>
                  <a:schemeClr val="dk1"/>
                </a:solidFill>
                <a:latin typeface="Avenir"/>
              </a:endParaRPr>
            </a:p>
          </p:txBody>
        </p:sp>
        <p:sp>
          <p:nvSpPr>
            <p:cNvPr id="284" name="Google Shape;284;g1008bcfdda1_0_6"/>
            <p:cNvSpPr/>
            <p:nvPr/>
          </p:nvSpPr>
          <p:spPr>
            <a:xfrm>
              <a:off x="7622887" y="340539"/>
              <a:ext cx="1818600" cy="181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1008bcfdda1_0_6"/>
            <p:cNvSpPr/>
            <p:nvPr/>
          </p:nvSpPr>
          <p:spPr>
            <a:xfrm>
              <a:off x="7041543" y="2725540"/>
              <a:ext cx="29811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1008bcfdda1_0_6"/>
            <p:cNvSpPr txBox="1"/>
            <p:nvPr/>
          </p:nvSpPr>
          <p:spPr>
            <a:xfrm>
              <a:off x="7041543" y="2725540"/>
              <a:ext cx="2981100" cy="720000"/>
            </a:xfrm>
            <a:prstGeom prst="rect">
              <a:avLst/>
            </a:prstGeom>
            <a:noFill/>
            <a:ln>
              <a:noFill/>
            </a:ln>
          </p:spPr>
          <p:txBody>
            <a:bodyPr spcFirstLastPara="1" wrap="square" lIns="0" tIns="0" rIns="0" bIns="0" anchor="t" anchorCtr="0">
              <a:noAutofit/>
            </a:bodyPr>
            <a:lstStyle/>
            <a:p>
              <a:pPr>
                <a:spcAft>
                  <a:spcPts val="900"/>
                </a:spcAft>
                <a:buClr>
                  <a:schemeClr val="dk1"/>
                </a:buClr>
                <a:buSzPts val="1900"/>
              </a:pPr>
              <a:r>
                <a:rPr lang="en-US" sz="1620" b="0" i="0" u="none" strike="noStrike" cap="none">
                  <a:solidFill>
                    <a:schemeClr val="dk1"/>
                  </a:solidFill>
                  <a:latin typeface="Avenir"/>
                  <a:ea typeface="Arial"/>
                  <a:cs typeface="Arial"/>
                  <a:sym typeface="Avenir"/>
                </a:rPr>
                <a:t>Public Forum Debate</a:t>
              </a:r>
              <a:endParaRPr sz="19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291"/>
        <p:cNvGrpSpPr/>
        <p:nvPr/>
      </p:nvGrpSpPr>
      <p:grpSpPr>
        <a:xfrm>
          <a:off x="0" y="0"/>
          <a:ext cx="0" cy="0"/>
          <a:chOff x="0" y="0"/>
          <a:chExt cx="0" cy="0"/>
        </a:xfrm>
      </p:grpSpPr>
      <p:sp>
        <p:nvSpPr>
          <p:cNvPr id="298" name="Rectangle 29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0" name="Rectangle 29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2" name="Rectangle 30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04" name="Rectangle 30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92" name="Google Shape;292;g1008bcfdda1_0_24"/>
          <p:cNvSpPr txBox="1">
            <a:spLocks noGrp="1"/>
          </p:cNvSpPr>
          <p:nvPr>
            <p:ph type="title"/>
          </p:nvPr>
        </p:nvSpPr>
        <p:spPr>
          <a:xfrm>
            <a:off x="7532835" y="1420706"/>
            <a:ext cx="3466540" cy="4016587"/>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3600"/>
              <a:t>Congressional Debate	</a:t>
            </a:r>
          </a:p>
        </p:txBody>
      </p:sp>
      <p:sp>
        <p:nvSpPr>
          <p:cNvPr id="293" name="Google Shape;293;g1008bcfdda1_0_24"/>
          <p:cNvSpPr txBox="1">
            <a:spLocks noGrp="1"/>
          </p:cNvSpPr>
          <p:nvPr>
            <p:ph idx="1"/>
          </p:nvPr>
        </p:nvSpPr>
        <p:spPr>
          <a:xfrm>
            <a:off x="1440519" y="1420706"/>
            <a:ext cx="5514758" cy="4016587"/>
          </a:xfrm>
          <a:prstGeom prst="rect">
            <a:avLst/>
          </a:prstGeom>
        </p:spPr>
        <p:txBody>
          <a:bodyPr spcFirstLastPara="1" lIns="91425" tIns="45700" rIns="91425" bIns="45700" anchor="ctr" anchorCtr="0">
            <a:normAutofit/>
          </a:bodyPr>
          <a:lstStyle/>
          <a:p>
            <a:pPr marL="457200" lvl="0" indent="-381000" rtl="0">
              <a:lnSpc>
                <a:spcPct val="90000"/>
              </a:lnSpc>
              <a:spcBef>
                <a:spcPts val="900"/>
              </a:spcBef>
              <a:spcAft>
                <a:spcPts val="0"/>
              </a:spcAft>
              <a:buSzPts val="2400"/>
              <a:buChar char="◦"/>
            </a:pPr>
            <a:r>
              <a:rPr lang="en-US">
                <a:solidFill>
                  <a:schemeClr val="tx1">
                    <a:lumMod val="75000"/>
                    <a:lumOff val="25000"/>
                  </a:schemeClr>
                </a:solidFill>
              </a:rPr>
              <a:t>Role Play Debate - competitors are playing the role of legislators in Washington D.C. Congress</a:t>
            </a:r>
          </a:p>
          <a:p>
            <a:pPr marL="457200" lvl="0" indent="-381000" rtl="0">
              <a:lnSpc>
                <a:spcPct val="90000"/>
              </a:lnSpc>
              <a:spcBef>
                <a:spcPts val="0"/>
              </a:spcBef>
              <a:spcAft>
                <a:spcPts val="0"/>
              </a:spcAft>
              <a:buSzPts val="2400"/>
              <a:buChar char="◦"/>
            </a:pPr>
            <a:r>
              <a:rPr lang="en-US">
                <a:solidFill>
                  <a:schemeClr val="tx1">
                    <a:lumMod val="75000"/>
                    <a:lumOff val="25000"/>
                  </a:schemeClr>
                </a:solidFill>
              </a:rPr>
              <a:t>Speeches are 3 minutes long (presiding officer times all speeches and questioning periods)</a:t>
            </a:r>
          </a:p>
          <a:p>
            <a:pPr marL="457200" lvl="0" indent="-381000" rtl="0">
              <a:lnSpc>
                <a:spcPct val="90000"/>
              </a:lnSpc>
              <a:spcBef>
                <a:spcPts val="0"/>
              </a:spcBef>
              <a:spcAft>
                <a:spcPts val="0"/>
              </a:spcAft>
              <a:buSzPts val="2400"/>
              <a:buChar char="◦"/>
            </a:pPr>
            <a:r>
              <a:rPr lang="en-US">
                <a:solidFill>
                  <a:schemeClr val="tx1">
                    <a:lumMod val="75000"/>
                    <a:lumOff val="25000"/>
                  </a:schemeClr>
                </a:solidFill>
              </a:rPr>
              <a:t>Competitors will elect a presiding officer at the beginning of each session</a:t>
            </a:r>
          </a:p>
          <a:p>
            <a:pPr marL="457200" lvl="0" indent="-381000" rtl="0">
              <a:lnSpc>
                <a:spcPct val="90000"/>
              </a:lnSpc>
              <a:spcBef>
                <a:spcPts val="0"/>
              </a:spcBef>
              <a:spcAft>
                <a:spcPts val="0"/>
              </a:spcAft>
              <a:buSzPts val="2400"/>
              <a:buChar char="◦"/>
            </a:pPr>
            <a:r>
              <a:rPr lang="en-US">
                <a:solidFill>
                  <a:schemeClr val="tx1">
                    <a:lumMod val="75000"/>
                    <a:lumOff val="25000"/>
                  </a:schemeClr>
                </a:solidFill>
              </a:rPr>
              <a:t>Speeches should be organized, with clear introductions, arguments, and clear positions on legislation. Speeches should not merely re-hash or repeat other arguments but should move debate forward.</a:t>
            </a:r>
          </a:p>
        </p:txBody>
      </p:sp>
      <p:cxnSp>
        <p:nvCxnSpPr>
          <p:cNvPr id="306" name="Straight Connector 30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Shape 298"/>
        <p:cNvGrpSpPr/>
        <p:nvPr/>
      </p:nvGrpSpPr>
      <p:grpSpPr>
        <a:xfrm>
          <a:off x="0" y="0"/>
          <a:ext cx="0" cy="0"/>
          <a:chOff x="0" y="0"/>
          <a:chExt cx="0" cy="0"/>
        </a:xfrm>
      </p:grpSpPr>
      <p:sp>
        <p:nvSpPr>
          <p:cNvPr id="336" name="Rectangle 335">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37" name="Rectangle 336">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338" name="Rectangle 337">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9" name="Google Shape;299;g1008bcfdda1_0_30"/>
          <p:cNvSpPr txBox="1">
            <a:spLocks noGrp="1"/>
          </p:cNvSpPr>
          <p:nvPr>
            <p:ph type="title"/>
          </p:nvPr>
        </p:nvSpPr>
        <p:spPr>
          <a:xfrm>
            <a:off x="8019287" y="1168400"/>
            <a:ext cx="3697043" cy="4521200"/>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4000">
                <a:solidFill>
                  <a:srgbClr val="FFFFFF"/>
                </a:solidFill>
              </a:rPr>
              <a:t>Congressional Debate	</a:t>
            </a:r>
          </a:p>
        </p:txBody>
      </p:sp>
      <p:sp>
        <p:nvSpPr>
          <p:cNvPr id="339" name="Google Shape;300;g1008bcfdda1_0_30"/>
          <p:cNvSpPr txBox="1">
            <a:spLocks noGrp="1"/>
          </p:cNvSpPr>
          <p:nvPr>
            <p:ph idx="1"/>
          </p:nvPr>
        </p:nvSpPr>
        <p:spPr>
          <a:xfrm>
            <a:off x="643337" y="1168400"/>
            <a:ext cx="6326423" cy="4521200"/>
          </a:xfrm>
          <a:prstGeom prst="rect">
            <a:avLst/>
          </a:prstGeom>
        </p:spPr>
        <p:txBody>
          <a:bodyPr spcFirstLastPara="1" lIns="91425" tIns="45700" rIns="91425" bIns="45700" anchor="ctr" anchorCtr="0">
            <a:normAutofit/>
          </a:bodyPr>
          <a:lstStyle/>
          <a:p>
            <a:pPr marL="0" lvl="0" indent="0" rtl="0">
              <a:lnSpc>
                <a:spcPct val="90000"/>
              </a:lnSpc>
              <a:spcBef>
                <a:spcPts val="900"/>
              </a:spcBef>
              <a:spcAft>
                <a:spcPts val="0"/>
              </a:spcAft>
              <a:buNone/>
            </a:pPr>
            <a:r>
              <a:rPr lang="en-US" sz="1700"/>
              <a:t>Judge Duties:</a:t>
            </a:r>
            <a:endParaRPr sz="1700"/>
          </a:p>
          <a:p>
            <a:pPr marL="457200" lvl="0" indent="-381000" rtl="0">
              <a:lnSpc>
                <a:spcPct val="90000"/>
              </a:lnSpc>
              <a:spcBef>
                <a:spcPts val="900"/>
              </a:spcBef>
              <a:spcAft>
                <a:spcPts val="0"/>
              </a:spcAft>
              <a:buSzPts val="2400"/>
              <a:buChar char="◦"/>
            </a:pPr>
            <a:r>
              <a:rPr lang="en-US" sz="1700"/>
              <a:t>Judge listens and takes notes on the debate scoring each speech that is presented. This is not based on your opinion, please vote based on their speech, not your bias</a:t>
            </a:r>
            <a:endParaRPr sz="1700"/>
          </a:p>
          <a:p>
            <a:pPr marL="457200" lvl="0" indent="-381000" rtl="0">
              <a:lnSpc>
                <a:spcPct val="90000"/>
              </a:lnSpc>
              <a:spcBef>
                <a:spcPts val="0"/>
              </a:spcBef>
              <a:spcAft>
                <a:spcPts val="0"/>
              </a:spcAft>
              <a:buSzPts val="2400"/>
              <a:buChar char="◦"/>
            </a:pPr>
            <a:r>
              <a:rPr lang="en-US" sz="1700"/>
              <a:t>Each speech is scored by the judge. Please use a range of 3 -6 points. 3 = poor; 6=great! Judge also scores the presiding officer for their job in keeping the debate running efficiently and effectively.</a:t>
            </a:r>
            <a:endParaRPr sz="1700"/>
          </a:p>
          <a:p>
            <a:pPr marL="457200" lvl="0" indent="-381000" rtl="0">
              <a:lnSpc>
                <a:spcPct val="90000"/>
              </a:lnSpc>
              <a:spcBef>
                <a:spcPts val="0"/>
              </a:spcBef>
              <a:spcAft>
                <a:spcPts val="0"/>
              </a:spcAft>
              <a:buSzPts val="2400"/>
              <a:buChar char="◦"/>
            </a:pPr>
            <a:r>
              <a:rPr lang="en-US" sz="1700"/>
              <a:t>Judge will write comments for each speech and for the presiding officer.</a:t>
            </a:r>
          </a:p>
          <a:p>
            <a:pPr marL="457200" lvl="0" indent="-381000" rtl="0">
              <a:lnSpc>
                <a:spcPct val="90000"/>
              </a:lnSpc>
              <a:spcBef>
                <a:spcPts val="0"/>
              </a:spcBef>
              <a:spcAft>
                <a:spcPts val="0"/>
              </a:spcAft>
              <a:buSzPts val="2400"/>
              <a:buChar char="◦"/>
            </a:pPr>
            <a:r>
              <a:rPr lang="en-US" sz="1700"/>
              <a:t>Competitors do not get points for questioning, however, it can help you decide a ranking if competitors are close.</a:t>
            </a:r>
          </a:p>
          <a:p>
            <a:pPr marL="457200" lvl="0" indent="-381000" rtl="0">
              <a:lnSpc>
                <a:spcPct val="90000"/>
              </a:lnSpc>
              <a:spcBef>
                <a:spcPts val="0"/>
              </a:spcBef>
              <a:spcAft>
                <a:spcPts val="0"/>
              </a:spcAft>
              <a:buSzPts val="2400"/>
              <a:buChar char="◦"/>
            </a:pPr>
            <a:r>
              <a:rPr lang="en-US" sz="1700"/>
              <a:t>Competitors are ranked 1-8, no ties (Presiding Officer may get ranked if they kept proper time, were organized, kept correct order of speaking, kept order in room)</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148" name="Rectangle 14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Rectangle 14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2" name="Rectangle 15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54" name="Rectangle 15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2" name="Google Shape;142;p2"/>
          <p:cNvSpPr txBox="1">
            <a:spLocks noGrp="1"/>
          </p:cNvSpPr>
          <p:nvPr>
            <p:ph type="title"/>
          </p:nvPr>
        </p:nvSpPr>
        <p:spPr>
          <a:xfrm>
            <a:off x="3844616" y="881210"/>
            <a:ext cx="7417925" cy="1517035"/>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a:solidFill>
                  <a:schemeClr val="tx1">
                    <a:lumMod val="75000"/>
                    <a:lumOff val="25000"/>
                  </a:schemeClr>
                </a:solidFill>
              </a:rPr>
              <a:t>Thank you for taking time to judge!!</a:t>
            </a:r>
          </a:p>
        </p:txBody>
      </p:sp>
      <p:sp>
        <p:nvSpPr>
          <p:cNvPr id="143" name="Google Shape;143;p2"/>
          <p:cNvSpPr txBox="1">
            <a:spLocks noGrp="1"/>
          </p:cNvSpPr>
          <p:nvPr>
            <p:ph idx="1"/>
          </p:nvPr>
        </p:nvSpPr>
        <p:spPr>
          <a:xfrm>
            <a:off x="3844616" y="2626840"/>
            <a:ext cx="7245103" cy="3131777"/>
          </a:xfrm>
          <a:prstGeom prst="rect">
            <a:avLst/>
          </a:prstGeom>
        </p:spPr>
        <p:txBody>
          <a:bodyPr spcFirstLastPara="1" lIns="91425" tIns="45700" rIns="91425" bIns="45700" anchorCtr="0">
            <a:normAutofit/>
          </a:bodyPr>
          <a:lstStyle/>
          <a:p>
            <a:pPr marL="182880" lvl="0" indent="-182880" rtl="0">
              <a:spcBef>
                <a:spcPts val="0"/>
              </a:spcBef>
              <a:spcAft>
                <a:spcPts val="0"/>
              </a:spcAft>
              <a:buSzPts val="2800"/>
              <a:buChar char="◦"/>
            </a:pPr>
            <a:r>
              <a:rPr lang="en-US">
                <a:solidFill>
                  <a:schemeClr val="tx1">
                    <a:lumMod val="75000"/>
                    <a:lumOff val="25000"/>
                  </a:schemeClr>
                </a:solidFill>
              </a:rPr>
              <a:t>Your feedback is incredibly valuable!</a:t>
            </a:r>
          </a:p>
          <a:p>
            <a:pPr marL="182880" lvl="0" indent="-182880" rtl="0">
              <a:spcBef>
                <a:spcPts val="900"/>
              </a:spcBef>
              <a:spcAft>
                <a:spcPts val="0"/>
              </a:spcAft>
              <a:buSzPts val="2800"/>
              <a:buChar char="◦"/>
            </a:pPr>
            <a:r>
              <a:rPr lang="en-US">
                <a:solidFill>
                  <a:schemeClr val="tx1">
                    <a:lumMod val="75000"/>
                    <a:lumOff val="25000"/>
                  </a:schemeClr>
                </a:solidFill>
              </a:rPr>
              <a:t>Judge the performance, not your opinion/bias</a:t>
            </a:r>
          </a:p>
          <a:p>
            <a:pPr marL="182880" lvl="0" indent="-182880" rtl="0">
              <a:spcBef>
                <a:spcPts val="900"/>
              </a:spcBef>
              <a:spcAft>
                <a:spcPts val="0"/>
              </a:spcAft>
              <a:buSzPts val="2800"/>
              <a:buChar char="◦"/>
            </a:pPr>
            <a:r>
              <a:rPr lang="en-US">
                <a:solidFill>
                  <a:schemeClr val="tx1">
                    <a:lumMod val="75000"/>
                    <a:lumOff val="25000"/>
                  </a:schemeClr>
                </a:solidFill>
              </a:rPr>
              <a:t>Take notes during performances</a:t>
            </a:r>
          </a:p>
          <a:p>
            <a:pPr marL="182880" lvl="0" indent="-182880" rtl="0">
              <a:spcBef>
                <a:spcPts val="900"/>
              </a:spcBef>
              <a:spcAft>
                <a:spcPts val="0"/>
              </a:spcAft>
              <a:buSzPts val="2800"/>
              <a:buChar char="◦"/>
            </a:pPr>
            <a:r>
              <a:rPr lang="en-US">
                <a:solidFill>
                  <a:schemeClr val="tx1">
                    <a:lumMod val="75000"/>
                    <a:lumOff val="25000"/>
                  </a:schemeClr>
                </a:solidFill>
              </a:rPr>
              <a:t>Write specific comments to help improvement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5"/>
        <p:cNvGrpSpPr/>
        <p:nvPr/>
      </p:nvGrpSpPr>
      <p:grpSpPr>
        <a:xfrm>
          <a:off x="0" y="0"/>
          <a:ext cx="0" cy="0"/>
          <a:chOff x="0" y="0"/>
          <a:chExt cx="0" cy="0"/>
        </a:xfrm>
      </p:grpSpPr>
      <p:sp>
        <p:nvSpPr>
          <p:cNvPr id="312" name="Rectangle 311">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4" name="Rectangle 313">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306" name="Google Shape;306;g1008bcfdda1_0_36"/>
          <p:cNvSpPr txBox="1">
            <a:spLocks noGrp="1"/>
          </p:cNvSpPr>
          <p:nvPr>
            <p:ph type="title"/>
          </p:nvPr>
        </p:nvSpPr>
        <p:spPr>
          <a:xfrm>
            <a:off x="1175512" y="870132"/>
            <a:ext cx="9792208" cy="1527078"/>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a:t>Congressional Debate	</a:t>
            </a:r>
          </a:p>
        </p:txBody>
      </p:sp>
      <p:sp>
        <p:nvSpPr>
          <p:cNvPr id="307" name="Google Shape;307;g1008bcfdda1_0_36"/>
          <p:cNvSpPr txBox="1">
            <a:spLocks noGrp="1"/>
          </p:cNvSpPr>
          <p:nvPr>
            <p:ph idx="1"/>
          </p:nvPr>
        </p:nvSpPr>
        <p:spPr>
          <a:xfrm>
            <a:off x="1175512" y="2557849"/>
            <a:ext cx="9792208" cy="3407862"/>
          </a:xfrm>
          <a:prstGeom prst="rect">
            <a:avLst/>
          </a:prstGeom>
        </p:spPr>
        <p:txBody>
          <a:bodyPr spcFirstLastPara="1" lIns="91425" tIns="45700" rIns="91425" bIns="45700" anchorCtr="0">
            <a:normAutofit/>
          </a:bodyPr>
          <a:lstStyle/>
          <a:p>
            <a:pPr marL="457200" lvl="0" indent="-381000" rtl="0">
              <a:spcBef>
                <a:spcPts val="900"/>
              </a:spcBef>
              <a:spcAft>
                <a:spcPts val="0"/>
              </a:spcAft>
              <a:buSzPts val="2400"/>
              <a:buChar char="◦"/>
            </a:pPr>
            <a:r>
              <a:rPr lang="en-US"/>
              <a:t>Kids work hard! They need comments that will encourage them to do their best and to improve!</a:t>
            </a:r>
          </a:p>
          <a:p>
            <a:pPr marL="914400" lvl="1" indent="-381000" rtl="0">
              <a:spcBef>
                <a:spcPts val="0"/>
              </a:spcBef>
              <a:spcAft>
                <a:spcPts val="0"/>
              </a:spcAft>
              <a:buSzPts val="2400"/>
              <a:buChar char="◦"/>
            </a:pPr>
            <a:r>
              <a:rPr lang="en-US"/>
              <a:t>Do give specific examples: Great introduction, the power of your voice was perfect.</a:t>
            </a:r>
          </a:p>
          <a:p>
            <a:pPr marL="914400" lvl="1" indent="-381000" rtl="0">
              <a:spcBef>
                <a:spcPts val="0"/>
              </a:spcBef>
              <a:spcAft>
                <a:spcPts val="0"/>
              </a:spcAft>
              <a:buSzPts val="2400"/>
              <a:buChar char="◦"/>
            </a:pPr>
            <a:r>
              <a:rPr lang="en-US"/>
              <a:t>Good attention getter, but you forgot to tell us your thesis. What is the point of this speech?</a:t>
            </a:r>
          </a:p>
          <a:p>
            <a:pPr marL="914400" lvl="1" indent="-381000" rtl="0">
              <a:spcBef>
                <a:spcPts val="0"/>
              </a:spcBef>
              <a:spcAft>
                <a:spcPts val="0"/>
              </a:spcAft>
              <a:buSzPts val="2400"/>
              <a:buChar char="◦"/>
            </a:pPr>
            <a:r>
              <a:rPr lang="en-US"/>
              <a:t>You did a great job with research, but a speech might do more than just list statistics… what do the statistics mean?</a:t>
            </a:r>
          </a:p>
          <a:p>
            <a:pPr marL="914400" lvl="1" indent="-381000" rtl="0">
              <a:spcBef>
                <a:spcPts val="0"/>
              </a:spcBef>
              <a:spcAft>
                <a:spcPts val="0"/>
              </a:spcAft>
              <a:buSzPts val="2400"/>
              <a:buChar char="◦"/>
            </a:pPr>
            <a:r>
              <a:rPr lang="en-US"/>
              <a:t>Good job identifying the weaknesses in other speakers’ arguments.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useBgFill="1">
        <p:nvSpPr>
          <p:cNvPr id="334" name="Rectangle 333">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327" name="Google Shape;327;g1008bcfdda1_0_48"/>
          <p:cNvSpPr txBox="1">
            <a:spLocks noGrp="1"/>
          </p:cNvSpPr>
          <p:nvPr>
            <p:ph type="title"/>
          </p:nvPr>
        </p:nvSpPr>
        <p:spPr>
          <a:xfrm>
            <a:off x="573409" y="559477"/>
            <a:ext cx="3765200" cy="5709931"/>
          </a:xfrm>
          <a:prstGeom prst="rect">
            <a:avLst/>
          </a:prstGeom>
        </p:spPr>
        <p:txBody>
          <a:bodyPr spcFirstLastPara="1" lIns="91425" tIns="45700" rIns="91425" bIns="45700" anchorCtr="0">
            <a:normAutofit/>
          </a:bodyPr>
          <a:lstStyle/>
          <a:p>
            <a:pPr marL="0" lvl="0" indent="0" algn="ctr" rtl="0">
              <a:spcBef>
                <a:spcPts val="0"/>
              </a:spcBef>
              <a:spcAft>
                <a:spcPts val="0"/>
              </a:spcAft>
              <a:buNone/>
            </a:pPr>
            <a:r>
              <a:rPr lang="en-US"/>
              <a:t>Public Forum Debate</a:t>
            </a:r>
          </a:p>
        </p:txBody>
      </p:sp>
      <p:graphicFrame>
        <p:nvGraphicFramePr>
          <p:cNvPr id="330" name="Google Shape;328;g1008bcfdda1_0_48">
            <a:extLst>
              <a:ext uri="{FF2B5EF4-FFF2-40B4-BE49-F238E27FC236}">
                <a16:creationId xmlns:a16="http://schemas.microsoft.com/office/drawing/2014/main" id="{782F7C87-E1E4-0BE7-C4A3-8A5726C5F792}"/>
              </a:ext>
            </a:extLst>
          </p:cNvPr>
          <p:cNvGraphicFramePr>
            <a:graphicFrameLocks noGrp="1"/>
          </p:cNvGraphicFramePr>
          <p:nvPr>
            <p:ph idx="1"/>
            <p:extLst>
              <p:ext uri="{D42A27DB-BD31-4B8C-83A1-F6EECF244321}">
                <p14:modId xmlns:p14="http://schemas.microsoft.com/office/powerpoint/2010/main" val="12309651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Shape 333"/>
        <p:cNvGrpSpPr/>
        <p:nvPr/>
      </p:nvGrpSpPr>
      <p:grpSpPr>
        <a:xfrm>
          <a:off x="0" y="0"/>
          <a:ext cx="0" cy="0"/>
          <a:chOff x="0" y="0"/>
          <a:chExt cx="0" cy="0"/>
        </a:xfrm>
      </p:grpSpPr>
      <p:sp>
        <p:nvSpPr>
          <p:cNvPr id="340" name="Rectangle 339">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42" name="Rectangle 341">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344" name="Rectangle 343">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4" name="Google Shape;334;g1008bcfdda1_0_55"/>
          <p:cNvSpPr txBox="1">
            <a:spLocks noGrp="1"/>
          </p:cNvSpPr>
          <p:nvPr>
            <p:ph type="title"/>
          </p:nvPr>
        </p:nvSpPr>
        <p:spPr>
          <a:xfrm>
            <a:off x="8019287" y="1168400"/>
            <a:ext cx="3697043" cy="4521200"/>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4000">
                <a:solidFill>
                  <a:srgbClr val="FFFFFF"/>
                </a:solidFill>
              </a:rPr>
              <a:t>Public Forum Debate</a:t>
            </a:r>
          </a:p>
        </p:txBody>
      </p:sp>
      <p:sp>
        <p:nvSpPr>
          <p:cNvPr id="335" name="Google Shape;335;g1008bcfdda1_0_55"/>
          <p:cNvSpPr txBox="1">
            <a:spLocks noGrp="1"/>
          </p:cNvSpPr>
          <p:nvPr>
            <p:ph idx="1"/>
          </p:nvPr>
        </p:nvSpPr>
        <p:spPr>
          <a:xfrm>
            <a:off x="643337" y="1168400"/>
            <a:ext cx="6326423" cy="4521200"/>
          </a:xfrm>
          <a:prstGeom prst="rect">
            <a:avLst/>
          </a:prstGeom>
        </p:spPr>
        <p:txBody>
          <a:bodyPr spcFirstLastPara="1" lIns="91425" tIns="45700" rIns="91425" bIns="45700" anchor="ctr" anchorCtr="0">
            <a:normAutofit/>
          </a:bodyPr>
          <a:lstStyle/>
          <a:p>
            <a:pPr marL="0" lvl="0" indent="0" rtl="0">
              <a:spcBef>
                <a:spcPts val="900"/>
              </a:spcBef>
              <a:spcAft>
                <a:spcPts val="0"/>
              </a:spcAft>
              <a:buClr>
                <a:schemeClr val="dk1"/>
              </a:buClr>
              <a:buSzPts val="1100"/>
              <a:buFont typeface="Arial"/>
              <a:buNone/>
            </a:pPr>
            <a:r>
              <a:rPr lang="en-US"/>
              <a:t>Judge Duties:</a:t>
            </a:r>
          </a:p>
          <a:p>
            <a:pPr marL="457200" lvl="0" indent="-381000" rtl="0">
              <a:spcBef>
                <a:spcPts val="900"/>
              </a:spcBef>
              <a:spcAft>
                <a:spcPts val="0"/>
              </a:spcAft>
              <a:buSzPts val="2400"/>
              <a:buChar char="◦"/>
            </a:pPr>
            <a:r>
              <a:rPr lang="en-US"/>
              <a:t>Judge listens and takes notes during the debate. This is not based on your opinion, please vote based on their speech, not your bias.</a:t>
            </a:r>
          </a:p>
          <a:p>
            <a:pPr marL="457200" lvl="0" indent="-381000" rtl="0">
              <a:spcBef>
                <a:spcPts val="900"/>
              </a:spcBef>
              <a:spcAft>
                <a:spcPts val="0"/>
              </a:spcAft>
              <a:buSzPts val="2400"/>
              <a:buChar char="◦"/>
            </a:pPr>
            <a:r>
              <a:rPr lang="en-US"/>
              <a:t>Each team is scored by the judge at the end of the debate (25-30 points) and a winner is chosen by the judge based on the team that did the best job arguing their position. </a:t>
            </a:r>
            <a:r>
              <a:rPr lang="en-US" b="1"/>
              <a:t>There are no ties</a:t>
            </a:r>
            <a:r>
              <a:rPr lang="en-US"/>
              <a:t>.</a:t>
            </a:r>
          </a:p>
          <a:p>
            <a:pPr marL="457200" lvl="0" indent="-381000" rtl="0">
              <a:spcBef>
                <a:spcPts val="0"/>
              </a:spcBef>
              <a:spcAft>
                <a:spcPts val="0"/>
              </a:spcAft>
              <a:buSzPts val="2400"/>
              <a:buChar char="◦"/>
            </a:pPr>
            <a:r>
              <a:rPr lang="en-US"/>
              <a:t>Judge should write a thorough explanation of the reason for their decision.</a:t>
            </a:r>
          </a:p>
          <a:p>
            <a:pPr marL="457200" lvl="0" indent="-381000" rtl="0">
              <a:spcBef>
                <a:spcPts val="0"/>
              </a:spcBef>
              <a:spcAft>
                <a:spcPts val="0"/>
              </a:spcAft>
              <a:buSzPts val="2400"/>
              <a:buChar char="◦"/>
            </a:pPr>
            <a:r>
              <a:rPr lang="en-US"/>
              <a:t>Judge will write comments for the teams so that the teams can improve for the future.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7" name="Rectangle 36">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8" name="Rectangle 3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9" name="Group 38">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0" name="Straight Connector 39">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9705199F-B36C-414E-A6BB-FABF4D307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Gold medal">
            <a:extLst>
              <a:ext uri="{FF2B5EF4-FFF2-40B4-BE49-F238E27FC236}">
                <a16:creationId xmlns:a16="http://schemas.microsoft.com/office/drawing/2014/main" id="{E9A7E47C-C73F-B5A7-3F2C-DED604A8D001}"/>
              </a:ext>
            </a:extLst>
          </p:cNvPr>
          <p:cNvPicPr>
            <a:picLocks noChangeAspect="1"/>
          </p:cNvPicPr>
          <p:nvPr/>
        </p:nvPicPr>
        <p:blipFill>
          <a:blip r:embed="rId3">
            <a:duotone>
              <a:schemeClr val="accent1">
                <a:shade val="45000"/>
                <a:satMod val="135000"/>
              </a:schemeClr>
              <a:prstClr val="white"/>
            </a:duotone>
            <a:alphaModFix amt="75000"/>
          </a:blip>
          <a:srcRect b="15730"/>
          <a:stretch/>
        </p:blipFill>
        <p:spPr>
          <a:xfrm>
            <a:off x="20" y="10"/>
            <a:ext cx="12191979" cy="6857989"/>
          </a:xfrm>
          <a:prstGeom prst="rect">
            <a:avLst/>
          </a:prstGeom>
        </p:spPr>
      </p:pic>
      <p:sp>
        <p:nvSpPr>
          <p:cNvPr id="43" name="Rectangle 42">
            <a:extLst>
              <a:ext uri="{FF2B5EF4-FFF2-40B4-BE49-F238E27FC236}">
                <a16:creationId xmlns:a16="http://schemas.microsoft.com/office/drawing/2014/main" id="{84627786-4F60-4021-9795-758641BA1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4" name="Rectangle 43">
            <a:extLst>
              <a:ext uri="{FF2B5EF4-FFF2-40B4-BE49-F238E27FC236}">
                <a16:creationId xmlns:a16="http://schemas.microsoft.com/office/drawing/2014/main" id="{D90F9405-C7F1-4A15-9D6E-029E64BDB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49F23117-735B-44F8-EB0B-5E259470EB4D}"/>
              </a:ext>
            </a:extLst>
          </p:cNvPr>
          <p:cNvSpPr>
            <a:spLocks noGrp="1"/>
          </p:cNvSpPr>
          <p:nvPr>
            <p:ph type="title" idx="4294967295"/>
          </p:nvPr>
        </p:nvSpPr>
        <p:spPr>
          <a:xfrm>
            <a:off x="1561708" y="2091263"/>
            <a:ext cx="9068586" cy="2590800"/>
          </a:xfrm>
        </p:spPr>
        <p:txBody>
          <a:bodyPr vert="horz" lIns="91440" tIns="45720" rIns="91440" bIns="45720" rtlCol="0" anchor="ctr">
            <a:normAutofit/>
          </a:bodyPr>
          <a:lstStyle/>
          <a:p>
            <a:pPr algn="ctr">
              <a:lnSpc>
                <a:spcPct val="83000"/>
              </a:lnSpc>
            </a:pPr>
            <a:r>
              <a:rPr lang="en-US" sz="7200" cap="all" spc="-100"/>
              <a:t>Thank you!</a:t>
            </a:r>
          </a:p>
        </p:txBody>
      </p:sp>
      <p:sp>
        <p:nvSpPr>
          <p:cNvPr id="45" name="Rectangle 44">
            <a:extLst>
              <a:ext uri="{FF2B5EF4-FFF2-40B4-BE49-F238E27FC236}">
                <a16:creationId xmlns:a16="http://schemas.microsoft.com/office/drawing/2014/main" id="{3A3CBFE3-B3CA-4294-B713-02ED8C9F1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6" name="Straight Connector 45">
            <a:extLst>
              <a:ext uri="{FF2B5EF4-FFF2-40B4-BE49-F238E27FC236}">
                <a16:creationId xmlns:a16="http://schemas.microsoft.com/office/drawing/2014/main" id="{280576F0-D548-4154-ABCA-AF48FBF5E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1ACCC95-7D84-4C2E-9BDB-E109CB84E7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5FF440-1D03-4653-99A9-E2AD11BB6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147"/>
        <p:cNvGrpSpPr/>
        <p:nvPr/>
      </p:nvGrpSpPr>
      <p:grpSpPr>
        <a:xfrm>
          <a:off x="0" y="0"/>
          <a:ext cx="0" cy="0"/>
          <a:chOff x="0" y="0"/>
          <a:chExt cx="0" cy="0"/>
        </a:xfrm>
      </p:grpSpPr>
      <p:sp>
        <p:nvSpPr>
          <p:cNvPr id="155" name="Rectangle 154">
            <a:extLst>
              <a:ext uri="{FF2B5EF4-FFF2-40B4-BE49-F238E27FC236}">
                <a16:creationId xmlns:a16="http://schemas.microsoft.com/office/drawing/2014/main" id="{8917CB29-1CFA-4437-9DFF-288C6BDF2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0" name="Google Shape;150;p3" descr="A picture containing diagram&#10;&#10;Description automatically generated"/>
          <p:cNvPicPr preferRelativeResize="0"/>
          <p:nvPr/>
        </p:nvPicPr>
        <p:blipFill rotWithShape="1">
          <a:blip r:embed="rId3">
            <a:duotone>
              <a:schemeClr val="accent1">
                <a:shade val="45000"/>
                <a:satMod val="135000"/>
              </a:schemeClr>
              <a:prstClr val="white"/>
            </a:duotone>
            <a:alphaModFix amt="75000"/>
          </a:blip>
          <a:srcRect t="23436" r="9091" b="25428"/>
          <a:stretch/>
        </p:blipFill>
        <p:spPr>
          <a:xfrm>
            <a:off x="20" y="10"/>
            <a:ext cx="12191979" cy="6857989"/>
          </a:xfrm>
          <a:prstGeom prst="rect">
            <a:avLst/>
          </a:prstGeom>
          <a:noFill/>
        </p:spPr>
      </p:pic>
      <p:sp>
        <p:nvSpPr>
          <p:cNvPr id="157" name="Rectangle 156">
            <a:extLst>
              <a:ext uri="{FF2B5EF4-FFF2-40B4-BE49-F238E27FC236}">
                <a16:creationId xmlns:a16="http://schemas.microsoft.com/office/drawing/2014/main" id="{974B3FCD-8C3F-4E4F-9345-DA65826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8" name="Google Shape;148;p3"/>
          <p:cNvSpPr txBox="1">
            <a:spLocks noGrp="1"/>
          </p:cNvSpPr>
          <p:nvPr>
            <p:ph type="title"/>
          </p:nvPr>
        </p:nvSpPr>
        <p:spPr>
          <a:xfrm>
            <a:off x="868680" y="642594"/>
            <a:ext cx="6281928" cy="1746504"/>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a:solidFill>
                  <a:schemeClr val="tx1">
                    <a:lumMod val="75000"/>
                    <a:lumOff val="25000"/>
                  </a:schemeClr>
                </a:solidFill>
              </a:rPr>
              <a:t>Important General Information </a:t>
            </a:r>
          </a:p>
        </p:txBody>
      </p:sp>
      <p:sp>
        <p:nvSpPr>
          <p:cNvPr id="149" name="Google Shape;149;p3"/>
          <p:cNvSpPr txBox="1">
            <a:spLocks noGrp="1"/>
          </p:cNvSpPr>
          <p:nvPr>
            <p:ph idx="1"/>
          </p:nvPr>
        </p:nvSpPr>
        <p:spPr>
          <a:xfrm>
            <a:off x="868680" y="2389098"/>
            <a:ext cx="5710428" cy="3134600"/>
          </a:xfrm>
          <a:prstGeom prst="rect">
            <a:avLst/>
          </a:prstGeom>
        </p:spPr>
        <p:txBody>
          <a:bodyPr spcFirstLastPara="1" vert="horz" lIns="91425" tIns="45700" rIns="91425" bIns="45700" rtlCol="0" anchor="t" anchorCtr="0">
            <a:normAutofit/>
          </a:bodyPr>
          <a:lstStyle/>
          <a:p>
            <a:pPr marL="182880" lvl="0" indent="-169545" rtl="0">
              <a:spcBef>
                <a:spcPts val="0"/>
              </a:spcBef>
              <a:spcAft>
                <a:spcPts val="0"/>
              </a:spcAft>
              <a:buClr>
                <a:srgbClr val="424242"/>
              </a:buClr>
              <a:buSzPct val="100000"/>
              <a:buFont typeface="Nunito"/>
              <a:buChar char="•"/>
            </a:pPr>
            <a:r>
              <a:rPr lang="en-US">
                <a:solidFill>
                  <a:schemeClr val="tx1">
                    <a:lumMod val="75000"/>
                    <a:lumOff val="25000"/>
                  </a:schemeClr>
                </a:solidFill>
                <a:latin typeface="Nunito"/>
                <a:ea typeface="Nunito"/>
                <a:cs typeface="Nunito"/>
                <a:sym typeface="Nunito"/>
              </a:rPr>
              <a:t>For </a:t>
            </a:r>
            <a:r>
              <a:rPr lang="en-US" err="1">
                <a:solidFill>
                  <a:schemeClr val="tx1">
                    <a:lumMod val="75000"/>
                    <a:lumOff val="25000"/>
                  </a:schemeClr>
                </a:solidFill>
                <a:latin typeface="Nunito"/>
                <a:ea typeface="Nunito"/>
                <a:cs typeface="Nunito"/>
                <a:sym typeface="Nunito"/>
              </a:rPr>
              <a:t>Speechwire</a:t>
            </a:r>
            <a:r>
              <a:rPr lang="en-US">
                <a:solidFill>
                  <a:schemeClr val="tx1">
                    <a:lumMod val="75000"/>
                    <a:lumOff val="25000"/>
                  </a:schemeClr>
                </a:solidFill>
                <a:latin typeface="Nunito"/>
                <a:ea typeface="Nunito"/>
                <a:cs typeface="Nunito"/>
                <a:sym typeface="Nunito"/>
              </a:rPr>
              <a:t> → live.speechwire.com</a:t>
            </a:r>
          </a:p>
          <a:p>
            <a:pPr marL="182880" lvl="0" indent="0" rtl="0">
              <a:spcBef>
                <a:spcPts val="0"/>
              </a:spcBef>
              <a:spcAft>
                <a:spcPts val="0"/>
              </a:spcAft>
              <a:buNone/>
            </a:pPr>
            <a:endParaRPr lang="en-US">
              <a:solidFill>
                <a:schemeClr val="tx1">
                  <a:lumMod val="75000"/>
                  <a:lumOff val="25000"/>
                </a:schemeClr>
              </a:solidFill>
            </a:endParaRPr>
          </a:p>
          <a:p>
            <a:pPr marL="182880" lvl="0" indent="-169545" rtl="0">
              <a:spcBef>
                <a:spcPts val="0"/>
              </a:spcBef>
              <a:spcAft>
                <a:spcPts val="0"/>
              </a:spcAft>
              <a:buSzPct val="100000"/>
              <a:buFont typeface="Arial"/>
              <a:buChar char="•"/>
            </a:pPr>
            <a:r>
              <a:rPr lang="en-US" b="0" i="0" u="none" strike="noStrike">
                <a:solidFill>
                  <a:schemeClr val="tx1">
                    <a:lumMod val="75000"/>
                    <a:lumOff val="25000"/>
                  </a:schemeClr>
                </a:solidFill>
                <a:latin typeface="Nunito"/>
                <a:ea typeface="Nunito"/>
                <a:cs typeface="Nunito"/>
                <a:sym typeface="Nunito"/>
              </a:rPr>
              <a:t>If you have a ballot it should app</a:t>
            </a:r>
            <a:r>
              <a:rPr lang="en-US">
                <a:solidFill>
                  <a:schemeClr val="tx1">
                    <a:lumMod val="75000"/>
                    <a:lumOff val="25000"/>
                  </a:schemeClr>
                </a:solidFill>
                <a:latin typeface="Nunito"/>
                <a:ea typeface="Nunito"/>
                <a:cs typeface="Nunito"/>
                <a:sym typeface="Nunito"/>
              </a:rPr>
              <a:t>ear on your screen.</a:t>
            </a:r>
            <a:r>
              <a:rPr lang="en-US" b="0" i="0" u="none" strike="noStrike">
                <a:solidFill>
                  <a:schemeClr val="tx1">
                    <a:lumMod val="75000"/>
                    <a:lumOff val="25000"/>
                  </a:schemeClr>
                </a:solidFill>
                <a:latin typeface="Nunito"/>
                <a:ea typeface="Nunito"/>
                <a:cs typeface="Nunito"/>
                <a:sym typeface="Nunito"/>
              </a:rPr>
              <a:t>. It will have the names/codes of the competitors and the start button. Click START</a:t>
            </a:r>
            <a:endParaRPr lang="en-US">
              <a:solidFill>
                <a:schemeClr val="tx1">
                  <a:lumMod val="75000"/>
                  <a:lumOff val="25000"/>
                </a:schemeClr>
              </a:solidFill>
              <a:latin typeface="Nunito"/>
              <a:ea typeface="Nunito"/>
              <a:cs typeface="Nunito"/>
              <a:sym typeface="Nunito"/>
            </a:endParaRPr>
          </a:p>
          <a:p>
            <a:pPr marL="182880" lvl="0" indent="-169545" rtl="0">
              <a:spcBef>
                <a:spcPts val="1200"/>
              </a:spcBef>
              <a:spcAft>
                <a:spcPts val="0"/>
              </a:spcAft>
              <a:buSzPct val="100000"/>
              <a:buFont typeface="Arial"/>
              <a:buChar char="•"/>
            </a:pPr>
            <a:r>
              <a:rPr lang="en-US" b="0" i="0" u="none" strike="noStrike">
                <a:solidFill>
                  <a:schemeClr val="tx1">
                    <a:lumMod val="75000"/>
                    <a:lumOff val="25000"/>
                  </a:schemeClr>
                </a:solidFill>
                <a:latin typeface="Nunito"/>
                <a:ea typeface="Nunito"/>
                <a:cs typeface="Nunito"/>
                <a:sym typeface="Nunito"/>
              </a:rPr>
              <a:t>If you do not have a ballot stay in judge lounge until tab releases standby judges. </a:t>
            </a:r>
            <a:endParaRPr lang="en-US" b="1">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1066800" y="642594"/>
            <a:ext cx="10058400" cy="1371600"/>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262626"/>
              </a:buClr>
              <a:buSzPts val="4000"/>
              <a:buFont typeface="Avenir"/>
              <a:buNone/>
            </a:pPr>
            <a:r>
              <a:rPr lang="en-US" dirty="0"/>
              <a:t>Speech Ballots</a:t>
            </a:r>
            <a:endParaRPr lang="en-US"/>
          </a:p>
        </p:txBody>
      </p:sp>
      <p:graphicFrame>
        <p:nvGraphicFramePr>
          <p:cNvPr id="158" name="Google Shape;156;p4">
            <a:extLst>
              <a:ext uri="{FF2B5EF4-FFF2-40B4-BE49-F238E27FC236}">
                <a16:creationId xmlns:a16="http://schemas.microsoft.com/office/drawing/2014/main" id="{E504692F-EB01-7C3C-717A-81317C663091}"/>
              </a:ext>
            </a:extLst>
          </p:cNvPr>
          <p:cNvGraphicFramePr>
            <a:graphicFrameLocks noGrp="1"/>
          </p:cNvGraphicFramePr>
          <p:nvPr>
            <p:ph idx="1"/>
            <p:extLst>
              <p:ext uri="{D42A27DB-BD31-4B8C-83A1-F6EECF244321}">
                <p14:modId xmlns:p14="http://schemas.microsoft.com/office/powerpoint/2010/main" val="395590260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5"/>
        <p:cNvGrpSpPr/>
        <p:nvPr/>
      </p:nvGrpSpPr>
      <p:grpSpPr>
        <a:xfrm>
          <a:off x="0" y="0"/>
          <a:ext cx="0" cy="0"/>
          <a:chOff x="0" y="0"/>
          <a:chExt cx="0" cy="0"/>
        </a:xfrm>
      </p:grpSpPr>
      <p:sp useBgFill="1">
        <p:nvSpPr>
          <p:cNvPr id="213" name="Rectangle 212">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06" name="Google Shape;206;p11"/>
          <p:cNvSpPr txBox="1">
            <a:spLocks noGrp="1"/>
          </p:cNvSpPr>
          <p:nvPr>
            <p:ph type="title"/>
          </p:nvPr>
        </p:nvSpPr>
        <p:spPr>
          <a:xfrm>
            <a:off x="573409" y="559477"/>
            <a:ext cx="3765200" cy="5709931"/>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262626"/>
              </a:buClr>
              <a:buSzPts val="4000"/>
              <a:buFont typeface="Avenir"/>
              <a:buNone/>
            </a:pPr>
            <a:r>
              <a:rPr lang="en-US"/>
              <a:t>Original Oratory</a:t>
            </a:r>
          </a:p>
        </p:txBody>
      </p:sp>
      <p:graphicFrame>
        <p:nvGraphicFramePr>
          <p:cNvPr id="209" name="Google Shape;207;p11">
            <a:extLst>
              <a:ext uri="{FF2B5EF4-FFF2-40B4-BE49-F238E27FC236}">
                <a16:creationId xmlns:a16="http://schemas.microsoft.com/office/drawing/2014/main" id="{9DA9341D-7CFB-74F5-680B-6B666872B4F2}"/>
              </a:ext>
            </a:extLst>
          </p:cNvPr>
          <p:cNvGraphicFramePr>
            <a:graphicFrameLocks noGrp="1"/>
          </p:cNvGraphicFramePr>
          <p:nvPr>
            <p:ph idx="1"/>
            <p:extLst>
              <p:ext uri="{D42A27DB-BD31-4B8C-83A1-F6EECF244321}">
                <p14:modId xmlns:p14="http://schemas.microsoft.com/office/powerpoint/2010/main" val="373942359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1066800" y="642594"/>
            <a:ext cx="10058400" cy="1371600"/>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a:t>Original Oratory</a:t>
            </a:r>
          </a:p>
        </p:txBody>
      </p:sp>
      <p:sp>
        <p:nvSpPr>
          <p:cNvPr id="213" name="Google Shape;213;p12"/>
          <p:cNvSpPr txBox="1">
            <a:spLocks noGrp="1"/>
          </p:cNvSpPr>
          <p:nvPr>
            <p:ph idx="1"/>
          </p:nvPr>
        </p:nvSpPr>
        <p:spPr>
          <a:xfrm>
            <a:off x="1066800" y="2103120"/>
            <a:ext cx="6485467" cy="3931920"/>
          </a:xfrm>
          <a:prstGeom prst="rect">
            <a:avLst/>
          </a:prstGeom>
        </p:spPr>
        <p:txBody>
          <a:bodyPr spcFirstLastPara="1" lIns="91425" tIns="45700" rIns="91425" bIns="45700" anchorCtr="0">
            <a:normAutofit/>
          </a:bodyPr>
          <a:lstStyle/>
          <a:p>
            <a:pPr marL="182880" lvl="0" indent="-182880" rtl="0">
              <a:spcBef>
                <a:spcPts val="0"/>
              </a:spcBef>
              <a:spcAft>
                <a:spcPts val="0"/>
              </a:spcAft>
              <a:buSzPts val="2400"/>
              <a:buChar char="◦"/>
            </a:pPr>
            <a:r>
              <a:rPr lang="en-US"/>
              <a:t>Speech should:</a:t>
            </a:r>
          </a:p>
          <a:p>
            <a:pPr marL="457200" lvl="1" indent="-182880" rtl="0">
              <a:spcBef>
                <a:spcPts val="500"/>
              </a:spcBef>
              <a:spcAft>
                <a:spcPts val="0"/>
              </a:spcAft>
              <a:buSzPts val="2400"/>
              <a:buChar char="◦"/>
            </a:pPr>
            <a:r>
              <a:rPr lang="en-US"/>
              <a:t>Be organized and easy to follow</a:t>
            </a:r>
          </a:p>
          <a:p>
            <a:pPr marL="457200" lvl="1" indent="-182880" rtl="0">
              <a:spcBef>
                <a:spcPts val="500"/>
              </a:spcBef>
              <a:spcAft>
                <a:spcPts val="0"/>
              </a:spcAft>
              <a:buSzPts val="2400"/>
              <a:buChar char="◦"/>
            </a:pPr>
            <a:r>
              <a:rPr lang="en-US"/>
              <a:t>Be relatable to the audience</a:t>
            </a:r>
          </a:p>
          <a:p>
            <a:pPr marL="457200" lvl="1" indent="-182880" rtl="0">
              <a:spcBef>
                <a:spcPts val="500"/>
              </a:spcBef>
              <a:spcAft>
                <a:spcPts val="0"/>
              </a:spcAft>
              <a:buSzPts val="2400"/>
              <a:buChar char="◦"/>
            </a:pPr>
            <a:r>
              <a:rPr lang="en-US"/>
              <a:t>Reference sources when needed for support (not rigidly cited)</a:t>
            </a:r>
          </a:p>
          <a:p>
            <a:pPr marL="182880" lvl="0" indent="-182880" rtl="0">
              <a:spcBef>
                <a:spcPts val="900"/>
              </a:spcBef>
              <a:spcAft>
                <a:spcPts val="0"/>
              </a:spcAft>
              <a:buSzPts val="2400"/>
              <a:buChar char="◦"/>
            </a:pPr>
            <a:r>
              <a:rPr lang="en-US"/>
              <a:t>Speaker should:</a:t>
            </a:r>
          </a:p>
          <a:p>
            <a:pPr marL="457200" lvl="1" indent="-182880" rtl="0">
              <a:spcBef>
                <a:spcPts val="500"/>
              </a:spcBef>
              <a:spcAft>
                <a:spcPts val="0"/>
              </a:spcAft>
              <a:buSzPts val="2400"/>
              <a:buChar char="◦"/>
            </a:pPr>
            <a:r>
              <a:rPr lang="en-US"/>
              <a:t>Communicate with the audience with eye contact, gestures, and vocal variety including pace, pitch, inflection, and energy</a:t>
            </a:r>
          </a:p>
          <a:p>
            <a:pPr marL="457200" lvl="1" indent="-182880" rtl="0">
              <a:spcBef>
                <a:spcPts val="500"/>
              </a:spcBef>
              <a:spcAft>
                <a:spcPts val="0"/>
              </a:spcAft>
              <a:buSzPts val="2400"/>
              <a:buChar char="◦"/>
            </a:pPr>
            <a:r>
              <a:rPr lang="en-US"/>
              <a:t>Use a floor pattern to separate sections of the speech</a:t>
            </a:r>
          </a:p>
          <a:p>
            <a:pPr marL="457200" lvl="1" indent="-182880" rtl="0">
              <a:spcBef>
                <a:spcPts val="500"/>
              </a:spcBef>
              <a:spcAft>
                <a:spcPts val="0"/>
              </a:spcAft>
              <a:buSzPts val="2400"/>
              <a:buChar char="◦"/>
            </a:pPr>
            <a:r>
              <a:rPr lang="en-US"/>
              <a:t>Demonstrate clear knowledge of the topic</a:t>
            </a:r>
          </a:p>
          <a:p>
            <a:pPr marL="457200" lvl="1" indent="-182880" rtl="0">
              <a:spcBef>
                <a:spcPts val="500"/>
              </a:spcBef>
              <a:spcAft>
                <a:spcPts val="0"/>
              </a:spcAft>
              <a:buSzPts val="2400"/>
              <a:buChar char="◦"/>
            </a:pPr>
            <a:r>
              <a:rPr lang="en-US"/>
              <a:t>Memorize all content</a:t>
            </a:r>
          </a:p>
          <a:p>
            <a:pPr marL="182880" lvl="0" indent="-87629" rtl="0">
              <a:spcBef>
                <a:spcPts val="900"/>
              </a:spcBef>
              <a:spcAft>
                <a:spcPts val="0"/>
              </a:spcAft>
              <a:buSzPts val="1500"/>
              <a:buNone/>
            </a:pPr>
            <a:endParaRPr lang="en-US"/>
          </a:p>
        </p:txBody>
      </p:sp>
      <p:pic>
        <p:nvPicPr>
          <p:cNvPr id="214" name="Google Shape;214;p12" descr="A picture containing text, sunset, outdoor, sky&#10;&#10;Description automatically generated"/>
          <p:cNvPicPr preferRelativeResize="0"/>
          <p:nvPr/>
        </p:nvPicPr>
        <p:blipFill rotWithShape="1">
          <a:blip r:embed="rId3"/>
          <a:srcRect l="11182" r="38308"/>
          <a:stretch/>
        </p:blipFill>
        <p:spPr>
          <a:xfrm>
            <a:off x="8020571" y="2101331"/>
            <a:ext cx="2989568" cy="369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Shape 218"/>
        <p:cNvGrpSpPr/>
        <p:nvPr/>
      </p:nvGrpSpPr>
      <p:grpSpPr>
        <a:xfrm>
          <a:off x="0" y="0"/>
          <a:ext cx="0" cy="0"/>
          <a:chOff x="0" y="0"/>
          <a:chExt cx="0" cy="0"/>
        </a:xfrm>
      </p:grpSpPr>
      <p:sp>
        <p:nvSpPr>
          <p:cNvPr id="225" name="Rectangle 224">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7" name="Rectangle 226">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9" name="Rectangle 228">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31" name="Rectangle 230">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19" name="Google Shape;219;p13"/>
          <p:cNvSpPr txBox="1">
            <a:spLocks noGrp="1"/>
          </p:cNvSpPr>
          <p:nvPr>
            <p:ph type="title"/>
          </p:nvPr>
        </p:nvSpPr>
        <p:spPr>
          <a:xfrm>
            <a:off x="7532835" y="1420706"/>
            <a:ext cx="3466540" cy="4016587"/>
          </a:xfrm>
          <a:prstGeom prst="rect">
            <a:avLst/>
          </a:prstGeom>
        </p:spPr>
        <p:txBody>
          <a:bodyPr spcFirstLastPara="1" lIns="91425" tIns="45700" rIns="91425" bIns="45700" anchorCtr="0">
            <a:normAutofit/>
          </a:bodyPr>
          <a:lstStyle/>
          <a:p>
            <a:pPr>
              <a:spcBef>
                <a:spcPts val="0"/>
              </a:spcBef>
              <a:buClr>
                <a:srgbClr val="262626"/>
              </a:buClr>
              <a:buSzPts val="4000"/>
            </a:pPr>
            <a:r>
              <a:rPr lang="en-US" sz="3600"/>
              <a:t>Ballots for Original Oratory</a:t>
            </a:r>
          </a:p>
        </p:txBody>
      </p:sp>
      <p:sp>
        <p:nvSpPr>
          <p:cNvPr id="220" name="Google Shape;220;p13"/>
          <p:cNvSpPr txBox="1">
            <a:spLocks noGrp="1"/>
          </p:cNvSpPr>
          <p:nvPr>
            <p:ph idx="1"/>
          </p:nvPr>
        </p:nvSpPr>
        <p:spPr>
          <a:xfrm>
            <a:off x="1440519" y="1420706"/>
            <a:ext cx="5514758" cy="4016587"/>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ct val="100000"/>
              <a:buChar char="◦"/>
            </a:pPr>
            <a:r>
              <a:rPr lang="en-US">
                <a:solidFill>
                  <a:schemeClr val="tx1">
                    <a:lumMod val="75000"/>
                    <a:lumOff val="25000"/>
                  </a:schemeClr>
                </a:solidFill>
              </a:rPr>
              <a:t>Identify what the student did well: </a:t>
            </a:r>
          </a:p>
          <a:p>
            <a:pPr marL="457200" lvl="1" indent="-182880" rtl="0">
              <a:spcBef>
                <a:spcPts val="500"/>
              </a:spcBef>
              <a:spcAft>
                <a:spcPts val="0"/>
              </a:spcAft>
              <a:buSzPct val="100000"/>
              <a:buChar char="◦"/>
            </a:pPr>
            <a:r>
              <a:rPr lang="en-US">
                <a:solidFill>
                  <a:schemeClr val="tx1">
                    <a:lumMod val="75000"/>
                    <a:lumOff val="25000"/>
                  </a:schemeClr>
                </a:solidFill>
              </a:rPr>
              <a:t>“I love the opening energy you bring to your topic!”</a:t>
            </a:r>
          </a:p>
          <a:p>
            <a:pPr marL="457200" lvl="1" indent="-182880" rtl="0">
              <a:spcBef>
                <a:spcPts val="500"/>
              </a:spcBef>
              <a:spcAft>
                <a:spcPts val="0"/>
              </a:spcAft>
              <a:buSzPct val="100000"/>
              <a:buChar char="◦"/>
            </a:pPr>
            <a:r>
              <a:rPr lang="en-US">
                <a:solidFill>
                  <a:schemeClr val="tx1">
                    <a:lumMod val="75000"/>
                    <a:lumOff val="25000"/>
                  </a:schemeClr>
                </a:solidFill>
              </a:rPr>
              <a:t>“This is fascinating! Thank you for voicing your concerns so persuasively!”</a:t>
            </a:r>
          </a:p>
          <a:p>
            <a:pPr marL="457200" lvl="1" indent="-182880" rtl="0">
              <a:spcBef>
                <a:spcPts val="500"/>
              </a:spcBef>
              <a:spcAft>
                <a:spcPts val="0"/>
              </a:spcAft>
              <a:buSzPct val="100000"/>
              <a:buChar char="◦"/>
            </a:pPr>
            <a:r>
              <a:rPr lang="en-US">
                <a:solidFill>
                  <a:schemeClr val="tx1">
                    <a:lumMod val="75000"/>
                    <a:lumOff val="25000"/>
                  </a:schemeClr>
                </a:solidFill>
              </a:rPr>
              <a:t>“Super job previewing the organizational pattern, it was very helpful”</a:t>
            </a:r>
          </a:p>
          <a:p>
            <a:pPr marL="457200" lvl="1" indent="-182880" rtl="0">
              <a:spcBef>
                <a:spcPts val="500"/>
              </a:spcBef>
              <a:spcAft>
                <a:spcPts val="0"/>
              </a:spcAft>
              <a:buSzPct val="100000"/>
              <a:buChar char="◦"/>
            </a:pPr>
            <a:r>
              <a:rPr lang="en-US">
                <a:solidFill>
                  <a:schemeClr val="tx1">
                    <a:lumMod val="75000"/>
                    <a:lumOff val="25000"/>
                  </a:schemeClr>
                </a:solidFill>
              </a:rPr>
              <a:t>“Great use of experts who support your thesis.”</a:t>
            </a:r>
          </a:p>
          <a:p>
            <a:pPr marL="457200" lvl="1" indent="-182880" rtl="0">
              <a:spcBef>
                <a:spcPts val="500"/>
              </a:spcBef>
              <a:spcAft>
                <a:spcPts val="0"/>
              </a:spcAft>
              <a:buSzPct val="100000"/>
              <a:buChar char="◦"/>
            </a:pPr>
            <a:r>
              <a:rPr lang="en-US">
                <a:solidFill>
                  <a:schemeClr val="tx1">
                    <a:lumMod val="75000"/>
                    <a:lumOff val="25000"/>
                  </a:schemeClr>
                </a:solidFill>
              </a:rPr>
              <a:t>“Great point on why I should care!”</a:t>
            </a:r>
          </a:p>
          <a:p>
            <a:pPr marL="457200" lvl="1" indent="-182880" rtl="0">
              <a:spcBef>
                <a:spcPts val="500"/>
              </a:spcBef>
              <a:spcAft>
                <a:spcPts val="0"/>
              </a:spcAft>
              <a:buSzPct val="100000"/>
              <a:buChar char="◦"/>
            </a:pPr>
            <a:r>
              <a:rPr lang="en-US">
                <a:solidFill>
                  <a:schemeClr val="tx1">
                    <a:lumMod val="75000"/>
                    <a:lumOff val="25000"/>
                  </a:schemeClr>
                </a:solidFill>
              </a:rPr>
              <a:t>“Your solutions were clear and well thought out.”</a:t>
            </a:r>
          </a:p>
          <a:p>
            <a:pPr marL="457200" lvl="1" indent="-182880" rtl="0">
              <a:spcBef>
                <a:spcPts val="500"/>
              </a:spcBef>
              <a:spcAft>
                <a:spcPts val="0"/>
              </a:spcAft>
              <a:buSzPct val="100000"/>
              <a:buChar char="◦"/>
            </a:pPr>
            <a:r>
              <a:rPr lang="en-US">
                <a:solidFill>
                  <a:schemeClr val="tx1">
                    <a:lumMod val="75000"/>
                    <a:lumOff val="25000"/>
                  </a:schemeClr>
                </a:solidFill>
              </a:rPr>
              <a:t>“Wonderful job tying back to your introduction at the end! Nice!”</a:t>
            </a:r>
          </a:p>
          <a:p>
            <a:pPr marL="182880" lvl="0" indent="-94805" rtl="0">
              <a:spcBef>
                <a:spcPts val="900"/>
              </a:spcBef>
              <a:spcAft>
                <a:spcPts val="0"/>
              </a:spcAft>
              <a:buSzPct val="100000"/>
              <a:buNone/>
            </a:pPr>
            <a:endParaRPr lang="en-US">
              <a:solidFill>
                <a:schemeClr val="tx1">
                  <a:lumMod val="75000"/>
                  <a:lumOff val="25000"/>
                </a:schemeClr>
              </a:solidFill>
            </a:endParaRPr>
          </a:p>
        </p:txBody>
      </p:sp>
      <p:cxnSp>
        <p:nvCxnSpPr>
          <p:cNvPr id="233" name="Straight Connector 232">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Shape 224"/>
        <p:cNvGrpSpPr/>
        <p:nvPr/>
      </p:nvGrpSpPr>
      <p:grpSpPr>
        <a:xfrm>
          <a:off x="0" y="0"/>
          <a:ext cx="0" cy="0"/>
          <a:chOff x="0" y="0"/>
          <a:chExt cx="0" cy="0"/>
        </a:xfrm>
      </p:grpSpPr>
      <p:sp>
        <p:nvSpPr>
          <p:cNvPr id="231" name="Rectangle 230">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33" name="Rectangle 232">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en-US"/>
          </a:p>
        </p:txBody>
      </p:sp>
      <p:sp>
        <p:nvSpPr>
          <p:cNvPr id="235" name="Rectangle 234">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 name="Google Shape;225;p14"/>
          <p:cNvSpPr txBox="1">
            <a:spLocks noGrp="1"/>
          </p:cNvSpPr>
          <p:nvPr>
            <p:ph type="title"/>
          </p:nvPr>
        </p:nvSpPr>
        <p:spPr>
          <a:xfrm>
            <a:off x="8019287" y="1168400"/>
            <a:ext cx="3697043" cy="4521200"/>
          </a:xfrm>
          <a:prstGeom prst="rect">
            <a:avLst/>
          </a:prstGeom>
        </p:spPr>
        <p:txBody>
          <a:bodyPr spcFirstLastPara="1" lIns="91425" tIns="45700" rIns="91425" bIns="45700" anchorCtr="0">
            <a:normAutofit/>
          </a:bodyPr>
          <a:lstStyle/>
          <a:p>
            <a:pPr>
              <a:spcBef>
                <a:spcPts val="0"/>
              </a:spcBef>
              <a:buClr>
                <a:srgbClr val="262626"/>
              </a:buClr>
              <a:buSzPts val="4000"/>
            </a:pPr>
            <a:r>
              <a:rPr lang="en-US" sz="4000">
                <a:solidFill>
                  <a:srgbClr val="FFFFFF"/>
                </a:solidFill>
              </a:rPr>
              <a:t>Ballots for Original Oratory	</a:t>
            </a:r>
          </a:p>
        </p:txBody>
      </p:sp>
      <p:sp>
        <p:nvSpPr>
          <p:cNvPr id="226" name="Google Shape;226;p14"/>
          <p:cNvSpPr txBox="1">
            <a:spLocks noGrp="1"/>
          </p:cNvSpPr>
          <p:nvPr>
            <p:ph idx="1"/>
          </p:nvPr>
        </p:nvSpPr>
        <p:spPr>
          <a:xfrm>
            <a:off x="643337" y="1168400"/>
            <a:ext cx="6326423" cy="4521200"/>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dirty="0"/>
              <a:t>Identify what the student </a:t>
            </a:r>
            <a:r>
              <a:rPr lang="en-US" b="1" dirty="0"/>
              <a:t>did not do well</a:t>
            </a:r>
            <a:r>
              <a:rPr lang="en-US" dirty="0"/>
              <a:t> or that needs work:</a:t>
            </a:r>
          </a:p>
          <a:p>
            <a:pPr marL="457200" lvl="1" indent="-182880" rtl="0">
              <a:spcBef>
                <a:spcPts val="500"/>
              </a:spcBef>
              <a:spcAft>
                <a:spcPts val="0"/>
              </a:spcAft>
              <a:buSzPts val="2400"/>
              <a:buChar char="◦"/>
            </a:pPr>
            <a:r>
              <a:rPr lang="en-US" dirty="0"/>
              <a:t>“I’m a little confused. You are at the two-minute point and I am not sure of your topic. Can you present thesis earlier?”</a:t>
            </a:r>
          </a:p>
          <a:p>
            <a:pPr marL="457200" lvl="1" indent="-182880" rtl="0">
              <a:spcBef>
                <a:spcPts val="500"/>
              </a:spcBef>
              <a:spcAft>
                <a:spcPts val="0"/>
              </a:spcAft>
              <a:buSzPts val="2400"/>
              <a:buChar char="◦"/>
            </a:pPr>
            <a:r>
              <a:rPr lang="en-US" dirty="0"/>
              <a:t>“Instead of connecting everything to suicide or crisis, are there different levels of consequences of the problem?”</a:t>
            </a:r>
          </a:p>
          <a:p>
            <a:pPr marL="457200" lvl="1" indent="-182880" rtl="0">
              <a:spcBef>
                <a:spcPts val="500"/>
              </a:spcBef>
              <a:spcAft>
                <a:spcPts val="0"/>
              </a:spcAft>
              <a:buSzPts val="2400"/>
              <a:buChar char="◦"/>
            </a:pPr>
            <a:r>
              <a:rPr lang="en-US" dirty="0"/>
              <a:t>“Can you explain why people act that way? Is the problem psychological or physical?”</a:t>
            </a:r>
          </a:p>
          <a:p>
            <a:pPr marL="457200" lvl="1" indent="-182880" rtl="0">
              <a:spcBef>
                <a:spcPts val="500"/>
              </a:spcBef>
              <a:spcAft>
                <a:spcPts val="0"/>
              </a:spcAft>
              <a:buSzPts val="2400"/>
              <a:buChar char="◦"/>
            </a:pPr>
            <a:r>
              <a:rPr lang="en-US" dirty="0"/>
              <a:t>“Hand gestures are important, but your seemed to get stuck just hanging up there like claws! Can you relax your hands? Keep them at your sides?”</a:t>
            </a:r>
          </a:p>
          <a:p>
            <a:pPr marL="457200" lvl="1" indent="-182880" rtl="0">
              <a:spcBef>
                <a:spcPts val="500"/>
              </a:spcBef>
              <a:spcAft>
                <a:spcPts val="0"/>
              </a:spcAft>
              <a:buSzPts val="2400"/>
              <a:buChar char="◦"/>
            </a:pPr>
            <a:r>
              <a:rPr lang="en-US" dirty="0"/>
              <a:t>Varying for tone and inflection would help polish the presentation.”</a:t>
            </a:r>
          </a:p>
          <a:p>
            <a:pPr marL="182880" lvl="0" indent="-86995" rtl="0">
              <a:spcBef>
                <a:spcPts val="900"/>
              </a:spcBef>
              <a:spcAft>
                <a:spcPts val="0"/>
              </a:spcAft>
              <a:buSzPts val="150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6846137" y="727626"/>
            <a:ext cx="4602152" cy="1718225"/>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4000"/>
              <a:buFont typeface="Avenir"/>
              <a:buNone/>
            </a:pPr>
            <a:r>
              <a:rPr lang="en-US" sz="4400"/>
              <a:t>Interpretation of Literature Events</a:t>
            </a:r>
          </a:p>
        </p:txBody>
      </p:sp>
      <p:sp>
        <p:nvSpPr>
          <p:cNvPr id="238" name="Rectangle 237">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233" name="Google Shape;233;p15" descr="A picture containing vector graphics&#10;&#10;Description automatically generated"/>
          <p:cNvPicPr preferRelativeResize="0"/>
          <p:nvPr/>
        </p:nvPicPr>
        <p:blipFill rotWithShape="1">
          <a:blip r:embed="rId3"/>
          <a:srcRect l="7743" r="14019" b="-1"/>
          <a:stretch/>
        </p:blipFill>
        <p:spPr>
          <a:xfrm>
            <a:off x="407432" y="419292"/>
            <a:ext cx="5522976" cy="6053328"/>
          </a:xfrm>
          <a:prstGeom prst="rect">
            <a:avLst/>
          </a:prstGeom>
          <a:noFill/>
        </p:spPr>
      </p:pic>
      <p:sp>
        <p:nvSpPr>
          <p:cNvPr id="232" name="Google Shape;232;p15"/>
          <p:cNvSpPr txBox="1">
            <a:spLocks noGrp="1"/>
          </p:cNvSpPr>
          <p:nvPr>
            <p:ph idx="1"/>
          </p:nvPr>
        </p:nvSpPr>
        <p:spPr>
          <a:xfrm>
            <a:off x="6846137" y="2538919"/>
            <a:ext cx="4602152" cy="3596880"/>
          </a:xfrm>
          <a:prstGeom prst="rect">
            <a:avLst/>
          </a:prstGeom>
        </p:spPr>
        <p:txBody>
          <a:bodyPr spcFirstLastPara="1" vert="horz" lIns="91425" tIns="45700" rIns="91425" bIns="45700" rtlCol="0" anchor="t" anchorCtr="0">
            <a:normAutofit/>
          </a:bodyPr>
          <a:lstStyle/>
          <a:p>
            <a:pPr>
              <a:spcBef>
                <a:spcPts val="0"/>
              </a:spcBef>
              <a:buSzPts val="2400"/>
            </a:pPr>
            <a:r>
              <a:rPr lang="en-US" dirty="0"/>
              <a:t>The purpose is to transport the audience into the world of the literature and reveal a greater truth! Entertainment with an artistic argument! Memorized with movement. </a:t>
            </a:r>
          </a:p>
          <a:p>
            <a:pPr marL="182880" lvl="0" indent="-182880">
              <a:spcBef>
                <a:spcPts val="0"/>
              </a:spcBef>
              <a:spcAft>
                <a:spcPts val="0"/>
              </a:spcAft>
              <a:buClr>
                <a:srgbClr val="262626"/>
              </a:buClr>
              <a:buSzPts val="2400"/>
              <a:buChar char="◦"/>
            </a:pPr>
            <a:r>
              <a:rPr lang="en-US" dirty="0" err="1"/>
              <a:t>Interp</a:t>
            </a:r>
            <a:r>
              <a:rPr lang="en-US" dirty="0"/>
              <a:t> (INT)</a:t>
            </a:r>
          </a:p>
          <a:p>
            <a:pPr marL="182880" lvl="0" indent="-182880" rtl="0">
              <a:spcBef>
                <a:spcPts val="900"/>
              </a:spcBef>
              <a:spcAft>
                <a:spcPts val="0"/>
              </a:spcAft>
              <a:buSzPts val="2400"/>
              <a:buChar char="◦"/>
            </a:pPr>
            <a:r>
              <a:rPr lang="en-US" dirty="0"/>
              <a:t>Duo </a:t>
            </a:r>
            <a:r>
              <a:rPr lang="en-US" dirty="0" err="1"/>
              <a:t>Interp</a:t>
            </a:r>
            <a:r>
              <a:rPr lang="en-US" dirty="0"/>
              <a:t> (DUO)</a:t>
            </a:r>
          </a:p>
          <a:p>
            <a:pPr marL="182880" lvl="0" indent="-182880" rtl="0">
              <a:spcBef>
                <a:spcPts val="900"/>
              </a:spcBef>
              <a:spcAft>
                <a:spcPts val="0"/>
              </a:spcAft>
              <a:buSzPts val="2400"/>
              <a:buChar char="◦"/>
            </a:pPr>
            <a:r>
              <a:rPr lang="en-US" dirty="0"/>
              <a:t>5 Minute performances with 30 second grace (no penalty)</a:t>
            </a:r>
          </a:p>
          <a:p>
            <a:pPr marL="0" lvl="0" indent="0" rtl="0">
              <a:spcBef>
                <a:spcPts val="900"/>
              </a:spcBef>
              <a:spcAft>
                <a:spcPts val="0"/>
              </a:spcAft>
              <a:buSzPts val="2400"/>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1260D0856C3F4BADACE375F4F8233F" ma:contentTypeVersion="26" ma:contentTypeDescription="Create a new document." ma:contentTypeScope="" ma:versionID="f37c8a08aee74483c6ec543711389bf1">
  <xsd:schema xmlns:xsd="http://www.w3.org/2001/XMLSchema" xmlns:xs="http://www.w3.org/2001/XMLSchema" xmlns:p="http://schemas.microsoft.com/office/2006/metadata/properties" xmlns:ns3="11251e71-b4f4-43c9-bbfa-563d76f6e8fa" xmlns:ns4="e0b0c29b-de79-40c1-8c70-805fea372b66" targetNamespace="http://schemas.microsoft.com/office/2006/metadata/properties" ma:root="true" ma:fieldsID="63ae02e2e41904ac282f130e242552d8" ns3:_="" ns4:_="">
    <xsd:import namespace="11251e71-b4f4-43c9-bbfa-563d76f6e8fa"/>
    <xsd:import namespace="e0b0c29b-de79-40c1-8c70-805fea372b6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51e71-b4f4-43c9-bbfa-563d76f6e8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b0c29b-de79-40c1-8c70-805fea372b66"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MediaServiceLocation" ma:index="26" nillable="true" ma:displayName="MediaServiceLocation" ma:description="" ma:internalName="MediaServiceLocatio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_activity" ma:index="3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e0b0c29b-de79-40c1-8c70-805fea372b66" xsi:nil="true"/>
    <Student_Groups xmlns="e0b0c29b-de79-40c1-8c70-805fea372b66">
      <UserInfo>
        <DisplayName/>
        <AccountId xsi:nil="true"/>
        <AccountType/>
      </UserInfo>
    </Student_Groups>
    <Self_Registration_Enabled xmlns="e0b0c29b-de79-40c1-8c70-805fea372b66" xsi:nil="true"/>
    <Invited_Students xmlns="e0b0c29b-de79-40c1-8c70-805fea372b66" xsi:nil="true"/>
    <DefaultSectionNames xmlns="e0b0c29b-de79-40c1-8c70-805fea372b66" xsi:nil="true"/>
    <FolderType xmlns="e0b0c29b-de79-40c1-8c70-805fea372b66" xsi:nil="true"/>
    <Teachers xmlns="e0b0c29b-de79-40c1-8c70-805fea372b66">
      <UserInfo>
        <DisplayName/>
        <AccountId xsi:nil="true"/>
        <AccountType/>
      </UserInfo>
    </Teachers>
    <_activity xmlns="e0b0c29b-de79-40c1-8c70-805fea372b66" xsi:nil="true"/>
    <AppVersion xmlns="e0b0c29b-de79-40c1-8c70-805fea372b66" xsi:nil="true"/>
    <Owner xmlns="e0b0c29b-de79-40c1-8c70-805fea372b66">
      <UserInfo>
        <DisplayName/>
        <AccountId xsi:nil="true"/>
        <AccountType/>
      </UserInfo>
    </Owner>
    <Students xmlns="e0b0c29b-de79-40c1-8c70-805fea372b66">
      <UserInfo>
        <DisplayName/>
        <AccountId xsi:nil="true"/>
        <AccountType/>
      </UserInfo>
    </Students>
    <NotebookType xmlns="e0b0c29b-de79-40c1-8c70-805fea372b66" xsi:nil="true"/>
  </documentManagement>
</p:properties>
</file>

<file path=customXml/itemProps1.xml><?xml version="1.0" encoding="utf-8"?>
<ds:datastoreItem xmlns:ds="http://schemas.openxmlformats.org/officeDocument/2006/customXml" ds:itemID="{9376C4D1-6305-4A99-B265-5ACC98698C45}">
  <ds:schemaRefs>
    <ds:schemaRef ds:uri="http://schemas.microsoft.com/sharepoint/v3/contenttype/forms"/>
  </ds:schemaRefs>
</ds:datastoreItem>
</file>

<file path=customXml/itemProps2.xml><?xml version="1.0" encoding="utf-8"?>
<ds:datastoreItem xmlns:ds="http://schemas.openxmlformats.org/officeDocument/2006/customXml" ds:itemID="{E1A79A8D-76B8-4727-A4BD-28E8594F8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51e71-b4f4-43c9-bbfa-563d76f6e8fa"/>
    <ds:schemaRef ds:uri="e0b0c29b-de79-40c1-8c70-805fea372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71F16-06CA-4DEF-B422-3EEAED1B5FAE}">
  <ds:schemaRef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11251e71-b4f4-43c9-bbfa-563d76f6e8fa"/>
    <ds:schemaRef ds:uri="http://purl.org/dc/dcmitype/"/>
    <ds:schemaRef ds:uri="http://purl.org/dc/elements/1.1/"/>
    <ds:schemaRef ds:uri="e0b0c29b-de79-40c1-8c70-805fea372b6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TotalTime>
  <Words>1950</Words>
  <Application>Microsoft Office PowerPoint</Application>
  <PresentationFormat>Widescreen</PresentationFormat>
  <Paragraphs>154</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Century Gothic</vt:lpstr>
      <vt:lpstr>Calibri</vt:lpstr>
      <vt:lpstr>Avenir</vt:lpstr>
      <vt:lpstr>Nunito</vt:lpstr>
      <vt:lpstr>Arial</vt:lpstr>
      <vt:lpstr>Garamond</vt:lpstr>
      <vt:lpstr>Savon</vt:lpstr>
      <vt:lpstr>JUDGING SPEECH AND DEBATE</vt:lpstr>
      <vt:lpstr>Thank you for taking time to judge!!</vt:lpstr>
      <vt:lpstr>Important General Information </vt:lpstr>
      <vt:lpstr>Speech Ballots</vt:lpstr>
      <vt:lpstr>Original Oratory</vt:lpstr>
      <vt:lpstr>Original Oratory</vt:lpstr>
      <vt:lpstr>Ballots for Original Oratory</vt:lpstr>
      <vt:lpstr>Ballots for Original Oratory </vt:lpstr>
      <vt:lpstr>Interpretation of Literature Events</vt:lpstr>
      <vt:lpstr>Interp Events</vt:lpstr>
      <vt:lpstr>Ballots for Interp </vt:lpstr>
      <vt:lpstr>Ballots for Interp</vt:lpstr>
      <vt:lpstr>Impromptu Event</vt:lpstr>
      <vt:lpstr>Declamation Event</vt:lpstr>
      <vt:lpstr>What NOT to write on any ballot!</vt:lpstr>
      <vt:lpstr>Reminders:</vt:lpstr>
      <vt:lpstr>Elementary Debate Events! </vt:lpstr>
      <vt:lpstr>Congressional Debate </vt:lpstr>
      <vt:lpstr>Congressional Debate </vt:lpstr>
      <vt:lpstr>Congressional Debate </vt:lpstr>
      <vt:lpstr>Public Forum Debate</vt:lpstr>
      <vt:lpstr>Public Forum Debate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JUDGING SPEECH AND DEBATE</dc:title>
  <dc:creator>Kate Hamm</dc:creator>
  <cp:lastModifiedBy>Jacqueline T. Singletary</cp:lastModifiedBy>
  <cp:revision>151</cp:revision>
  <dcterms:created xsi:type="dcterms:W3CDTF">2021-10-26T22:25:47Z</dcterms:created>
  <dcterms:modified xsi:type="dcterms:W3CDTF">2024-12-09T13:24:53Z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0x010100C91260D0856C3F4BADACE375F4F8233F</vt:lpwstr>
  </property>
</Properties>
</file>